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2" r:id="rId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963B"/>
    <a:srgbClr val="844C54"/>
    <a:srgbClr val="6E3641"/>
    <a:srgbClr val="0068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F9A06E-9E8B-4C24-AA51-FFFCF711E5F5}" v="1" dt="2021-05-11T05:13:03.4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48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lda Baker-Wells" userId="28edc6ca-da07-4154-b3c7-681488fccb64" providerId="ADAL" clId="{2CF9A06E-9E8B-4C24-AA51-FFFCF711E5F5}"/>
    <pc:docChg chg="modSld">
      <pc:chgData name="Valda Baker-Wells" userId="28edc6ca-da07-4154-b3c7-681488fccb64" providerId="ADAL" clId="{2CF9A06E-9E8B-4C24-AA51-FFFCF711E5F5}" dt="2021-05-11T05:13:03.416" v="0" actId="1076"/>
      <pc:docMkLst>
        <pc:docMk/>
      </pc:docMkLst>
      <pc:sldChg chg="modSp">
        <pc:chgData name="Valda Baker-Wells" userId="28edc6ca-da07-4154-b3c7-681488fccb64" providerId="ADAL" clId="{2CF9A06E-9E8B-4C24-AA51-FFFCF711E5F5}" dt="2021-05-11T05:13:03.416" v="0" actId="1076"/>
        <pc:sldMkLst>
          <pc:docMk/>
          <pc:sldMk cId="0" sldId="257"/>
        </pc:sldMkLst>
        <pc:picChg chg="mod">
          <ac:chgData name="Valda Baker-Wells" userId="28edc6ca-da07-4154-b3c7-681488fccb64" providerId="ADAL" clId="{2CF9A06E-9E8B-4C24-AA51-FFFCF711E5F5}" dt="2021-05-11T05:13:03.416" v="0" actId="1076"/>
          <ac:picMkLst>
            <pc:docMk/>
            <pc:sldMk cId="0" sldId="257"/>
            <ac:picMk id="1026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67995-9454-4F31-8D0F-413F5B1F015F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0B19C-1304-4915-B2B0-4CB799F05902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917" y="2420888"/>
            <a:ext cx="8229600" cy="2376264"/>
          </a:xfrm>
        </p:spPr>
        <p:txBody>
          <a:bodyPr>
            <a:normAutofit fontScale="90000"/>
          </a:bodyPr>
          <a:lstStyle/>
          <a:p>
            <a:br>
              <a:rPr lang="en-AU" dirty="0"/>
            </a:br>
            <a:br>
              <a:rPr lang="en-AU" dirty="0"/>
            </a:br>
            <a:br>
              <a:rPr lang="en-AU" dirty="0"/>
            </a:br>
            <a:r>
              <a:rPr lang="en-AU" dirty="0"/>
              <a:t>Monumental Masons Registration System</a:t>
            </a:r>
            <a:br>
              <a:rPr lang="en-AU" dirty="0"/>
            </a:br>
            <a:br>
              <a:rPr lang="en-AU" dirty="0"/>
            </a:br>
            <a:br>
              <a:rPr lang="en-AU" dirty="0"/>
            </a:br>
            <a:r>
              <a:rPr lang="en-AU" sz="3600" dirty="0"/>
              <a:t>Michael Rusby</a:t>
            </a:r>
            <a:br>
              <a:rPr lang="en-AU" sz="3600" dirty="0"/>
            </a:br>
            <a:endParaRPr lang="en-AU" sz="3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2244"/>
            <a:ext cx="89249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94E1D-3E4E-46FE-B833-B931C7AF9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45792-E33F-41F2-97B9-06799045C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36788"/>
            <a:ext cx="8229600" cy="38893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AU" u="sng" dirty="0"/>
          </a:p>
          <a:p>
            <a:pPr marL="0" indent="0">
              <a:buNone/>
            </a:pPr>
            <a:r>
              <a:rPr lang="en-AU" b="1" u="sng" dirty="0"/>
              <a:t>Expression of Interest</a:t>
            </a:r>
            <a:endParaRPr lang="en-AU" b="1" dirty="0"/>
          </a:p>
          <a:p>
            <a:pPr algn="just"/>
            <a:r>
              <a:rPr lang="en-AU" dirty="0"/>
              <a:t>Monumental Masons</a:t>
            </a:r>
          </a:p>
          <a:p>
            <a:pPr algn="just"/>
            <a:r>
              <a:rPr lang="en-AU" dirty="0"/>
              <a:t>Members</a:t>
            </a:r>
          </a:p>
          <a:p>
            <a:pPr algn="just"/>
            <a:endParaRPr lang="en-AU" dirty="0"/>
          </a:p>
          <a:p>
            <a:pPr marL="0" indent="0" algn="just">
              <a:buNone/>
            </a:pPr>
            <a:endParaRPr lang="en-AU" dirty="0"/>
          </a:p>
          <a:p>
            <a:pPr marL="0" indent="0">
              <a:buNone/>
            </a:pPr>
            <a:r>
              <a:rPr lang="en-AU" b="1" u="sng" dirty="0"/>
              <a:t>Proposed Reintroduction </a:t>
            </a:r>
          </a:p>
          <a:p>
            <a:r>
              <a:rPr lang="en-AU" dirty="0"/>
              <a:t>July 2021</a:t>
            </a:r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AEB379AF-F2DC-454D-9C8E-AF76EBA447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49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56440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67240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endParaRPr lang="en-AU" sz="3800" b="1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AU" sz="38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Required Documentation</a:t>
            </a:r>
          </a:p>
          <a:p>
            <a:endParaRPr lang="en-AU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AU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Details of company name and key personnel; </a:t>
            </a:r>
          </a:p>
          <a:p>
            <a:r>
              <a:rPr lang="en-AU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The names of the Officers as defined by the WHS Act 2012; </a:t>
            </a:r>
          </a:p>
          <a:p>
            <a:r>
              <a:rPr lang="en-AU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Copies of current public liability insurance for $20M; </a:t>
            </a:r>
          </a:p>
          <a:p>
            <a:r>
              <a:rPr lang="en-AU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Copies of current Workcover Certificate; </a:t>
            </a:r>
          </a:p>
          <a:p>
            <a:r>
              <a:rPr lang="en-AU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Full name of each employee who will possibly work in cemeteries; </a:t>
            </a:r>
          </a:p>
          <a:p>
            <a:r>
              <a:rPr lang="en-AU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Copies of white cards for all employees who will </a:t>
            </a:r>
            <a:r>
              <a:rPr lang="en-AU" sz="2600" b="0" i="0" u="none" strike="noStrike" baseline="0" dirty="0" err="1">
                <a:solidFill>
                  <a:srgbClr val="000000"/>
                </a:solidFill>
                <a:latin typeface="Calibri" panose="020F0502020204030204" pitchFamily="34" charset="0"/>
              </a:rPr>
              <a:t>possibley</a:t>
            </a:r>
            <a:r>
              <a:rPr lang="en-AU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work in cemeteries; </a:t>
            </a:r>
          </a:p>
          <a:p>
            <a:r>
              <a:rPr lang="en-AU" sz="26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Copies of certification of load shifting equipment i.e. truck mounted cranes. </a:t>
            </a:r>
          </a:p>
          <a:p>
            <a:r>
              <a:rPr lang="en-AU" sz="2600" dirty="0">
                <a:solidFill>
                  <a:srgbClr val="000000"/>
                </a:solidFill>
                <a:latin typeface="Calibri" panose="020F0502020204030204" pitchFamily="34" charset="0"/>
              </a:rPr>
              <a:t>Copies of relevant Safe Work Instructions/Safe Work Method Statements/Job safety Analysis</a:t>
            </a:r>
            <a:endParaRPr lang="en-AU" sz="26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A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924925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6177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1564</TotalTime>
  <Words>118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   Monumental Masons Registration System   Michael Rusby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alidap</dc:creator>
  <cp:lastModifiedBy>Valda Baker-Wells</cp:lastModifiedBy>
  <cp:revision>193</cp:revision>
  <dcterms:created xsi:type="dcterms:W3CDTF">2015-02-27T02:10:59Z</dcterms:created>
  <dcterms:modified xsi:type="dcterms:W3CDTF">2021-05-11T05:13:25Z</dcterms:modified>
</cp:coreProperties>
</file>