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1"/>
    <p:sldMasterId id="2147483668" r:id="rId2"/>
    <p:sldMasterId id="2147483753" r:id="rId3"/>
    <p:sldMasterId id="2147483678" r:id="rId4"/>
    <p:sldMasterId id="2147483733" r:id="rId5"/>
    <p:sldMasterId id="2147483688" r:id="rId6"/>
    <p:sldMasterId id="2147483718" r:id="rId7"/>
  </p:sldMasterIdLst>
  <p:handoutMasterIdLst>
    <p:handoutMasterId r:id="rId20"/>
  </p:handoutMasterIdLst>
  <p:sldIdLst>
    <p:sldId id="261" r:id="rId8"/>
    <p:sldId id="265" r:id="rId9"/>
    <p:sldId id="266" r:id="rId10"/>
    <p:sldId id="256" r:id="rId11"/>
    <p:sldId id="270" r:id="rId12"/>
    <p:sldId id="267" r:id="rId13"/>
    <p:sldId id="258" r:id="rId14"/>
    <p:sldId id="271" r:id="rId15"/>
    <p:sldId id="272" r:id="rId16"/>
    <p:sldId id="273" r:id="rId17"/>
    <p:sldId id="275" r:id="rId18"/>
    <p:sldId id="26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492" y="44"/>
      </p:cViewPr>
      <p:guideLst/>
    </p:cSldViewPr>
  </p:slideViewPr>
  <p:notesTextViewPr>
    <p:cViewPr>
      <p:scale>
        <a:sx n="1" d="1"/>
        <a:sy n="1" d="1"/>
      </p:scale>
      <p:origin x="0" y="0"/>
    </p:cViewPr>
  </p:notesTextViewPr>
  <p:notesViewPr>
    <p:cSldViewPr snapToGrid="0">
      <p:cViewPr varScale="1">
        <p:scale>
          <a:sx n="99" d="100"/>
          <a:sy n="99" d="100"/>
        </p:scale>
        <p:origin x="271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4733CD-F317-4B0B-B147-0EED6C61D5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a:extLst>
              <a:ext uri="{FF2B5EF4-FFF2-40B4-BE49-F238E27FC236}">
                <a16:creationId xmlns:a16="http://schemas.microsoft.com/office/drawing/2014/main" id="{C56579F2-EB1B-4930-ABF8-F119C10F91B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201EAD7-D735-4DAB-BC08-48F42A6A1249}" type="datetimeFigureOut">
              <a:rPr lang="en-AU" smtClean="0"/>
              <a:t>20/09/2022</a:t>
            </a:fld>
            <a:endParaRPr lang="en-AU"/>
          </a:p>
        </p:txBody>
      </p:sp>
      <p:sp>
        <p:nvSpPr>
          <p:cNvPr id="4" name="Footer Placeholder 3">
            <a:extLst>
              <a:ext uri="{FF2B5EF4-FFF2-40B4-BE49-F238E27FC236}">
                <a16:creationId xmlns:a16="http://schemas.microsoft.com/office/drawing/2014/main" id="{9C8E92A9-6D6F-43E7-9118-C3A2C5FEC37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252430FD-AA7C-4990-AAFE-3289A022ADE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F87022-63BB-4D32-A589-6891A31724E5}" type="slidenum">
              <a:rPr lang="en-AU" smtClean="0"/>
              <a:t>‹#›</a:t>
            </a:fld>
            <a:endParaRPr lang="en-AU"/>
          </a:p>
        </p:txBody>
      </p:sp>
    </p:spTree>
    <p:extLst>
      <p:ext uri="{BB962C8B-B14F-4D97-AF65-F5344CB8AC3E}">
        <p14:creationId xmlns:p14="http://schemas.microsoft.com/office/powerpoint/2010/main" val="292788480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3C1D6-24F7-499A-B37C-62087241DFF2}"/>
              </a:ext>
            </a:extLst>
          </p:cNvPr>
          <p:cNvSpPr>
            <a:spLocks noGrp="1"/>
          </p:cNvSpPr>
          <p:nvPr>
            <p:ph type="ctrTitle"/>
          </p:nvPr>
        </p:nvSpPr>
        <p:spPr>
          <a:xfrm>
            <a:off x="1524000" y="1122363"/>
            <a:ext cx="9144000" cy="2387600"/>
          </a:xfrm>
        </p:spPr>
        <p:txBody>
          <a:bodyPr anchor="b"/>
          <a:lstStyle>
            <a:lvl1pPr algn="ctr">
              <a:defRPr sz="6000">
                <a:solidFill>
                  <a:schemeClr val="accent1"/>
                </a:solidFill>
              </a:defRPr>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4B0394C0-33D1-4B42-A95C-9F7DA0ADAD73}"/>
              </a:ext>
            </a:extLst>
          </p:cNvPr>
          <p:cNvSpPr>
            <a:spLocks noGrp="1"/>
          </p:cNvSpPr>
          <p:nvPr>
            <p:ph type="subTitle" idx="1"/>
          </p:nvPr>
        </p:nvSpPr>
        <p:spPr>
          <a:xfrm>
            <a:off x="1524000" y="3602038"/>
            <a:ext cx="9144000" cy="1655762"/>
          </a:xfrm>
        </p:spPr>
        <p:txBody>
          <a:bodyPr>
            <a:normAutofit/>
          </a:bodyPr>
          <a:lstStyle>
            <a:lvl1pPr marL="0" indent="0" algn="ctr">
              <a:buNone/>
              <a:defRPr sz="32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Tree>
    <p:extLst>
      <p:ext uri="{BB962C8B-B14F-4D97-AF65-F5344CB8AC3E}">
        <p14:creationId xmlns:p14="http://schemas.microsoft.com/office/powerpoint/2010/main" val="225872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3C1D6-24F7-499A-B37C-62087241DFF2}"/>
              </a:ext>
            </a:extLst>
          </p:cNvPr>
          <p:cNvSpPr>
            <a:spLocks noGrp="1"/>
          </p:cNvSpPr>
          <p:nvPr>
            <p:ph type="ctrTitle"/>
          </p:nvPr>
        </p:nvSpPr>
        <p:spPr>
          <a:xfrm>
            <a:off x="1524000" y="1122363"/>
            <a:ext cx="9144000" cy="2387600"/>
          </a:xfrm>
        </p:spPr>
        <p:txBody>
          <a:bodyPr anchor="b"/>
          <a:lstStyle>
            <a:lvl1pPr algn="ctr">
              <a:defRPr sz="6000">
                <a:solidFill>
                  <a:schemeClr val="bg2"/>
                </a:solidFill>
              </a:defRPr>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4B0394C0-33D1-4B42-A95C-9F7DA0ADAD73}"/>
              </a:ext>
            </a:extLst>
          </p:cNvPr>
          <p:cNvSpPr>
            <a:spLocks noGrp="1"/>
          </p:cNvSpPr>
          <p:nvPr>
            <p:ph type="subTitle" idx="1"/>
          </p:nvPr>
        </p:nvSpPr>
        <p:spPr>
          <a:xfrm>
            <a:off x="1524000" y="3602038"/>
            <a:ext cx="9144000" cy="1655762"/>
          </a:xfrm>
        </p:spPr>
        <p:txBody>
          <a:bodyPr>
            <a:normAutofit/>
          </a:bodyPr>
          <a:lstStyle>
            <a:lvl1pPr marL="0" indent="0" algn="ctr">
              <a:buNone/>
              <a:defRPr sz="3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Tree>
    <p:extLst>
      <p:ext uri="{BB962C8B-B14F-4D97-AF65-F5344CB8AC3E}">
        <p14:creationId xmlns:p14="http://schemas.microsoft.com/office/powerpoint/2010/main" val="4098531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D2821-BAE3-407F-A383-AC608705EC4E}"/>
              </a:ext>
            </a:extLst>
          </p:cNvPr>
          <p:cNvSpPr>
            <a:spLocks noGrp="1"/>
          </p:cNvSpPr>
          <p:nvPr>
            <p:ph type="title"/>
          </p:nvPr>
        </p:nvSpPr>
        <p:spPr/>
        <p:txBody>
          <a:bodyPr/>
          <a:lstStyle>
            <a:lvl1pPr>
              <a:defRPr>
                <a:solidFill>
                  <a:schemeClr val="bg2"/>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CB1789BD-D17B-40E6-9946-4C982291AD62}"/>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853269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D6E86-CB47-43ED-A1D7-4435F8340B74}"/>
              </a:ext>
            </a:extLst>
          </p:cNvPr>
          <p:cNvSpPr>
            <a:spLocks noGrp="1"/>
          </p:cNvSpPr>
          <p:nvPr>
            <p:ph type="title"/>
          </p:nvPr>
        </p:nvSpPr>
        <p:spPr>
          <a:xfrm>
            <a:off x="1011600" y="1709738"/>
            <a:ext cx="10515600" cy="2852737"/>
          </a:xfrm>
        </p:spPr>
        <p:txBody>
          <a:bodyPr anchor="b"/>
          <a:lstStyle>
            <a:lvl1pPr>
              <a:defRPr sz="6000">
                <a:solidFill>
                  <a:schemeClr val="bg2"/>
                </a:solidFill>
              </a:defRPr>
            </a:lvl1p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CF89EB75-BD7B-45F5-808D-BA960AD52652}"/>
              </a:ext>
            </a:extLst>
          </p:cNvPr>
          <p:cNvSpPr>
            <a:spLocks noGrp="1"/>
          </p:cNvSpPr>
          <p:nvPr>
            <p:ph type="body" idx="1"/>
          </p:nvPr>
        </p:nvSpPr>
        <p:spPr>
          <a:xfrm>
            <a:off x="1011600" y="4568959"/>
            <a:ext cx="10515600" cy="1500187"/>
          </a:xfrm>
        </p:spPr>
        <p:txBody>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434553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C8F4E-34A1-41B4-8EA4-7B48CF83526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DF337A7-87D0-46DF-856D-F8736E195D93}"/>
              </a:ext>
            </a:extLst>
          </p:cNvPr>
          <p:cNvSpPr>
            <a:spLocks noGrp="1"/>
          </p:cNvSpPr>
          <p:nvPr>
            <p:ph sz="half" idx="1"/>
          </p:nvPr>
        </p:nvSpPr>
        <p:spPr>
          <a:xfrm>
            <a:off x="101145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a:extLst>
              <a:ext uri="{FF2B5EF4-FFF2-40B4-BE49-F238E27FC236}">
                <a16:creationId xmlns:a16="http://schemas.microsoft.com/office/drawing/2014/main" id="{E3657D19-6C46-4BAA-BD1A-C0DC4EDE03E6}"/>
              </a:ext>
            </a:extLst>
          </p:cNvPr>
          <p:cNvSpPr>
            <a:spLocks noGrp="1"/>
          </p:cNvSpPr>
          <p:nvPr>
            <p:ph sz="half" idx="2"/>
          </p:nvPr>
        </p:nvSpPr>
        <p:spPr>
          <a:xfrm>
            <a:off x="634545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4018662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5E71C-9BED-47C1-BDB1-8E1C109CBDC8}"/>
              </a:ext>
            </a:extLst>
          </p:cNvPr>
          <p:cNvSpPr>
            <a:spLocks noGrp="1"/>
          </p:cNvSpPr>
          <p:nvPr>
            <p:ph type="title"/>
          </p:nvPr>
        </p:nvSpPr>
        <p:spPr>
          <a:xfrm>
            <a:off x="1011600"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6B67DA3-9C5B-4088-86B0-17153574B721}"/>
              </a:ext>
            </a:extLst>
          </p:cNvPr>
          <p:cNvSpPr>
            <a:spLocks noGrp="1"/>
          </p:cNvSpPr>
          <p:nvPr>
            <p:ph type="body" idx="1"/>
          </p:nvPr>
        </p:nvSpPr>
        <p:spPr>
          <a:xfrm>
            <a:off x="1011600" y="1690688"/>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062C571-825E-4003-88B8-95C945DFE295}"/>
              </a:ext>
            </a:extLst>
          </p:cNvPr>
          <p:cNvSpPr>
            <a:spLocks noGrp="1"/>
          </p:cNvSpPr>
          <p:nvPr>
            <p:ph sz="half" idx="2"/>
          </p:nvPr>
        </p:nvSpPr>
        <p:spPr>
          <a:xfrm>
            <a:off x="1011600" y="2514600"/>
            <a:ext cx="5157787"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4">
            <a:extLst>
              <a:ext uri="{FF2B5EF4-FFF2-40B4-BE49-F238E27FC236}">
                <a16:creationId xmlns:a16="http://schemas.microsoft.com/office/drawing/2014/main" id="{99F62CAF-F920-47DF-98B0-8A9A3156C130}"/>
              </a:ext>
            </a:extLst>
          </p:cNvPr>
          <p:cNvSpPr>
            <a:spLocks noGrp="1"/>
          </p:cNvSpPr>
          <p:nvPr>
            <p:ph type="body" sz="quarter" idx="3"/>
          </p:nvPr>
        </p:nvSpPr>
        <p:spPr>
          <a:xfrm>
            <a:off x="6344012" y="1690688"/>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C461578-615B-479C-A2AF-6353838C42E9}"/>
              </a:ext>
            </a:extLst>
          </p:cNvPr>
          <p:cNvSpPr>
            <a:spLocks noGrp="1"/>
          </p:cNvSpPr>
          <p:nvPr>
            <p:ph sz="quarter" idx="4"/>
          </p:nvPr>
        </p:nvSpPr>
        <p:spPr>
          <a:xfrm>
            <a:off x="6344012" y="2514600"/>
            <a:ext cx="5183188"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998903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22D4D-AAF5-4AF0-A02D-8BC7F56A36E8}"/>
              </a:ext>
            </a:extLst>
          </p:cNvPr>
          <p:cNvSpPr>
            <a:spLocks noGrp="1"/>
          </p:cNvSpPr>
          <p:nvPr>
            <p:ph type="title"/>
          </p:nvPr>
        </p:nvSpPr>
        <p:spPr/>
        <p:txBody>
          <a:bodyPr/>
          <a:lstStyle>
            <a:lvl1pPr>
              <a:defRPr>
                <a:solidFill>
                  <a:schemeClr val="bg2"/>
                </a:solidFill>
              </a:defRPr>
            </a:lvl1pPr>
          </a:lstStyle>
          <a:p>
            <a:r>
              <a:rPr lang="en-US" dirty="0"/>
              <a:t>Click to edit Master title style</a:t>
            </a:r>
            <a:endParaRPr lang="en-AU" dirty="0"/>
          </a:p>
        </p:txBody>
      </p:sp>
    </p:spTree>
    <p:extLst>
      <p:ext uri="{BB962C8B-B14F-4D97-AF65-F5344CB8AC3E}">
        <p14:creationId xmlns:p14="http://schemas.microsoft.com/office/powerpoint/2010/main" val="3585574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6382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A31E3-B87B-4BA3-9228-292F23F1E008}"/>
              </a:ext>
            </a:extLst>
          </p:cNvPr>
          <p:cNvSpPr>
            <a:spLocks noGrp="1"/>
          </p:cNvSpPr>
          <p:nvPr>
            <p:ph type="title"/>
          </p:nvPr>
        </p:nvSpPr>
        <p:spPr>
          <a:xfrm>
            <a:off x="1011600" y="461962"/>
            <a:ext cx="3932237" cy="1600200"/>
          </a:xfrm>
        </p:spPr>
        <p:txBody>
          <a:bodyPr anchor="b"/>
          <a:lstStyle>
            <a:lvl1pPr>
              <a:defRPr sz="3200">
                <a:solidFill>
                  <a:schemeClr val="bg2"/>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ACAE0A1E-33CB-49C2-AF90-987EDCD1FF66}"/>
              </a:ext>
            </a:extLst>
          </p:cNvPr>
          <p:cNvSpPr>
            <a:spLocks noGrp="1"/>
          </p:cNvSpPr>
          <p:nvPr>
            <p:ph idx="1"/>
          </p:nvPr>
        </p:nvSpPr>
        <p:spPr>
          <a:xfrm>
            <a:off x="5184000" y="1000125"/>
            <a:ext cx="6172200" cy="4873625"/>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ext Placeholder 3">
            <a:extLst>
              <a:ext uri="{FF2B5EF4-FFF2-40B4-BE49-F238E27FC236}">
                <a16:creationId xmlns:a16="http://schemas.microsoft.com/office/drawing/2014/main" id="{CF4B897F-AE5E-476F-9C8C-252AEC36226C}"/>
              </a:ext>
            </a:extLst>
          </p:cNvPr>
          <p:cNvSpPr>
            <a:spLocks noGrp="1"/>
          </p:cNvSpPr>
          <p:nvPr>
            <p:ph type="body" sz="half" idx="2"/>
          </p:nvPr>
        </p:nvSpPr>
        <p:spPr>
          <a:xfrm>
            <a:off x="1011599" y="2062162"/>
            <a:ext cx="3932237" cy="3811588"/>
          </a:xfrm>
        </p:spPr>
        <p:txBody>
          <a:bodyPr/>
          <a:lstStyle>
            <a:lvl1pPr marL="0" indent="0">
              <a:buNone/>
              <a:defRPr sz="16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160631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50CA3-D3A0-4C18-904D-2BC19CFA37D7}"/>
              </a:ext>
            </a:extLst>
          </p:cNvPr>
          <p:cNvSpPr>
            <a:spLocks noGrp="1"/>
          </p:cNvSpPr>
          <p:nvPr>
            <p:ph type="title"/>
          </p:nvPr>
        </p:nvSpPr>
        <p:spPr>
          <a:xfrm>
            <a:off x="1011600"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40789827-06AF-4EA8-A616-7464EBD70D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FFBCBF98-7633-45D0-BD62-6DD00FA52C5F}"/>
              </a:ext>
            </a:extLst>
          </p:cNvPr>
          <p:cNvSpPr>
            <a:spLocks noGrp="1"/>
          </p:cNvSpPr>
          <p:nvPr>
            <p:ph type="body" sz="half" idx="2"/>
          </p:nvPr>
        </p:nvSpPr>
        <p:spPr>
          <a:xfrm>
            <a:off x="1011600" y="2057400"/>
            <a:ext cx="3932237" cy="3811588"/>
          </a:xfrm>
        </p:spPr>
        <p:txBody>
          <a:bodyPr/>
          <a:lstStyle>
            <a:lvl1pPr marL="0" indent="0">
              <a:buNone/>
              <a:defRPr sz="16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066375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3C1D6-24F7-499A-B37C-62087241DFF2}"/>
              </a:ext>
            </a:extLst>
          </p:cNvPr>
          <p:cNvSpPr>
            <a:spLocks noGrp="1"/>
          </p:cNvSpPr>
          <p:nvPr>
            <p:ph type="ctrTitle"/>
          </p:nvPr>
        </p:nvSpPr>
        <p:spPr>
          <a:xfrm>
            <a:off x="1524000" y="1122363"/>
            <a:ext cx="9144000" cy="2387600"/>
          </a:xfrm>
        </p:spPr>
        <p:txBody>
          <a:bodyPr anchor="b"/>
          <a:lstStyle>
            <a:lvl1pPr algn="ctr">
              <a:defRPr sz="6000">
                <a:solidFill>
                  <a:schemeClr val="accent2"/>
                </a:solidFill>
              </a:defRPr>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4B0394C0-33D1-4B42-A95C-9F7DA0ADAD73}"/>
              </a:ext>
            </a:extLst>
          </p:cNvPr>
          <p:cNvSpPr>
            <a:spLocks noGrp="1"/>
          </p:cNvSpPr>
          <p:nvPr>
            <p:ph type="subTitle" idx="1"/>
          </p:nvPr>
        </p:nvSpPr>
        <p:spPr>
          <a:xfrm>
            <a:off x="1524000" y="3602038"/>
            <a:ext cx="9144000" cy="1655762"/>
          </a:xfrm>
        </p:spPr>
        <p:txBody>
          <a:bodyPr>
            <a:normAutofit/>
          </a:bodyPr>
          <a:lstStyle>
            <a:lvl1pPr marL="0" indent="0" algn="ctr">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Tree>
    <p:extLst>
      <p:ext uri="{BB962C8B-B14F-4D97-AF65-F5344CB8AC3E}">
        <p14:creationId xmlns:p14="http://schemas.microsoft.com/office/powerpoint/2010/main" val="465653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D2821-BAE3-407F-A383-AC608705EC4E}"/>
              </a:ext>
            </a:extLst>
          </p:cNvPr>
          <p:cNvSpPr>
            <a:spLocks noGrp="1"/>
          </p:cNvSpPr>
          <p:nvPr>
            <p:ph type="title"/>
          </p:nvPr>
        </p:nvSpPr>
        <p:spPr/>
        <p:txBody>
          <a:bodyPr/>
          <a:lstStyle>
            <a:lvl1pPr>
              <a:defRPr>
                <a:solidFill>
                  <a:schemeClr val="accent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CB1789BD-D17B-40E6-9946-4C982291AD62}"/>
              </a:ext>
            </a:extLst>
          </p:cNvPr>
          <p:cNvSpPr>
            <a:spLocks noGrp="1"/>
          </p:cNvSpPr>
          <p:nvPr>
            <p:ph idx="1"/>
          </p:nvPr>
        </p:nvSpPr>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3429266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D2821-BAE3-407F-A383-AC608705EC4E}"/>
              </a:ext>
            </a:extLst>
          </p:cNvPr>
          <p:cNvSpPr>
            <a:spLocks noGrp="1"/>
          </p:cNvSpPr>
          <p:nvPr>
            <p:ph type="title"/>
          </p:nvPr>
        </p:nvSpPr>
        <p:spPr/>
        <p:txBody>
          <a:bodyPr/>
          <a:lstStyle>
            <a:lvl1pPr>
              <a:defRPr>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CB1789BD-D17B-40E6-9946-4C982291AD62}"/>
              </a:ext>
            </a:extLst>
          </p:cNvPr>
          <p:cNvSpPr>
            <a:spLocks noGrp="1"/>
          </p:cNvSpPr>
          <p:nvPr>
            <p:ph idx="1"/>
          </p:nvPr>
        </p:nvSpPr>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3924223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D6E86-CB47-43ED-A1D7-4435F8340B74}"/>
              </a:ext>
            </a:extLst>
          </p:cNvPr>
          <p:cNvSpPr>
            <a:spLocks noGrp="1"/>
          </p:cNvSpPr>
          <p:nvPr>
            <p:ph type="title"/>
          </p:nvPr>
        </p:nvSpPr>
        <p:spPr>
          <a:xfrm>
            <a:off x="1011600" y="1709738"/>
            <a:ext cx="10515600" cy="2852737"/>
          </a:xfrm>
        </p:spPr>
        <p:txBody>
          <a:bodyPr anchor="b"/>
          <a:lstStyle>
            <a:lvl1pPr>
              <a:defRPr sz="6000">
                <a:solidFill>
                  <a:schemeClr val="tx1"/>
                </a:solidFill>
              </a:defRPr>
            </a:lvl1p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CF89EB75-BD7B-45F5-808D-BA960AD52652}"/>
              </a:ext>
            </a:extLst>
          </p:cNvPr>
          <p:cNvSpPr>
            <a:spLocks noGrp="1"/>
          </p:cNvSpPr>
          <p:nvPr>
            <p:ph type="body" idx="1"/>
          </p:nvPr>
        </p:nvSpPr>
        <p:spPr>
          <a:xfrm>
            <a:off x="1011600" y="4568959"/>
            <a:ext cx="10515600"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2000103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C8F4E-34A1-41B4-8EA4-7B48CF835265}"/>
              </a:ext>
            </a:extLst>
          </p:cNvPr>
          <p:cNvSpPr>
            <a:spLocks noGrp="1"/>
          </p:cNvSpPr>
          <p:nvPr>
            <p:ph type="title"/>
          </p:nvPr>
        </p:nvSpPr>
        <p:spPr/>
        <p:txBody>
          <a:bodyPr/>
          <a:lstStyle>
            <a:lvl1pPr>
              <a:defRPr>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ADF337A7-87D0-46DF-856D-F8736E195D93}"/>
              </a:ext>
            </a:extLst>
          </p:cNvPr>
          <p:cNvSpPr>
            <a:spLocks noGrp="1"/>
          </p:cNvSpPr>
          <p:nvPr>
            <p:ph sz="half" idx="1"/>
          </p:nvPr>
        </p:nvSpPr>
        <p:spPr>
          <a:xfrm>
            <a:off x="1011450" y="1825625"/>
            <a:ext cx="5181600" cy="4351338"/>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a:extLst>
              <a:ext uri="{FF2B5EF4-FFF2-40B4-BE49-F238E27FC236}">
                <a16:creationId xmlns:a16="http://schemas.microsoft.com/office/drawing/2014/main" id="{E3657D19-6C46-4BAA-BD1A-C0DC4EDE03E6}"/>
              </a:ext>
            </a:extLst>
          </p:cNvPr>
          <p:cNvSpPr>
            <a:spLocks noGrp="1"/>
          </p:cNvSpPr>
          <p:nvPr>
            <p:ph sz="half" idx="2"/>
          </p:nvPr>
        </p:nvSpPr>
        <p:spPr>
          <a:xfrm>
            <a:off x="6345450" y="1825625"/>
            <a:ext cx="5181600" cy="4351338"/>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3292618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5E71C-9BED-47C1-BDB1-8E1C109CBDC8}"/>
              </a:ext>
            </a:extLst>
          </p:cNvPr>
          <p:cNvSpPr>
            <a:spLocks noGrp="1"/>
          </p:cNvSpPr>
          <p:nvPr>
            <p:ph type="title"/>
          </p:nvPr>
        </p:nvSpPr>
        <p:spPr>
          <a:xfrm>
            <a:off x="1011600" y="365125"/>
            <a:ext cx="10515600" cy="1325563"/>
          </a:xfrm>
        </p:spPr>
        <p:txBody>
          <a:bodyPr/>
          <a:lstStyle>
            <a:lvl1pPr>
              <a:defRPr>
                <a:solidFill>
                  <a:schemeClr val="tx1"/>
                </a:solidFill>
              </a:defRPr>
            </a:lvl1p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86B67DA3-9C5B-4088-86B0-17153574B721}"/>
              </a:ext>
            </a:extLst>
          </p:cNvPr>
          <p:cNvSpPr>
            <a:spLocks noGrp="1"/>
          </p:cNvSpPr>
          <p:nvPr>
            <p:ph type="body" idx="1"/>
          </p:nvPr>
        </p:nvSpPr>
        <p:spPr>
          <a:xfrm>
            <a:off x="1011600" y="1690688"/>
            <a:ext cx="5157787" cy="82391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062C571-825E-4003-88B8-95C945DFE295}"/>
              </a:ext>
            </a:extLst>
          </p:cNvPr>
          <p:cNvSpPr>
            <a:spLocks noGrp="1"/>
          </p:cNvSpPr>
          <p:nvPr>
            <p:ph sz="half" idx="2"/>
          </p:nvPr>
        </p:nvSpPr>
        <p:spPr>
          <a:xfrm>
            <a:off x="1011600" y="2514600"/>
            <a:ext cx="5157787" cy="3684588"/>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4">
            <a:extLst>
              <a:ext uri="{FF2B5EF4-FFF2-40B4-BE49-F238E27FC236}">
                <a16:creationId xmlns:a16="http://schemas.microsoft.com/office/drawing/2014/main" id="{99F62CAF-F920-47DF-98B0-8A9A3156C130}"/>
              </a:ext>
            </a:extLst>
          </p:cNvPr>
          <p:cNvSpPr>
            <a:spLocks noGrp="1"/>
          </p:cNvSpPr>
          <p:nvPr>
            <p:ph type="body" sz="quarter" idx="3"/>
          </p:nvPr>
        </p:nvSpPr>
        <p:spPr>
          <a:xfrm>
            <a:off x="6344012" y="1690688"/>
            <a:ext cx="5183188" cy="82391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C461578-615B-479C-A2AF-6353838C42E9}"/>
              </a:ext>
            </a:extLst>
          </p:cNvPr>
          <p:cNvSpPr>
            <a:spLocks noGrp="1"/>
          </p:cNvSpPr>
          <p:nvPr>
            <p:ph sz="quarter" idx="4"/>
          </p:nvPr>
        </p:nvSpPr>
        <p:spPr>
          <a:xfrm>
            <a:off x="6344012" y="2514600"/>
            <a:ext cx="5183188" cy="3684588"/>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5940581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22D4D-AAF5-4AF0-A02D-8BC7F56A36E8}"/>
              </a:ext>
            </a:extLst>
          </p:cNvPr>
          <p:cNvSpPr>
            <a:spLocks noGrp="1"/>
          </p:cNvSpPr>
          <p:nvPr>
            <p:ph type="title"/>
          </p:nvPr>
        </p:nvSpPr>
        <p:spPr/>
        <p:txBody>
          <a:bodyPr/>
          <a:lstStyle>
            <a:lvl1pPr>
              <a:defRPr>
                <a:solidFill>
                  <a:schemeClr val="accent2"/>
                </a:solidFill>
              </a:defRPr>
            </a:lvl1pPr>
          </a:lstStyle>
          <a:p>
            <a:r>
              <a:rPr lang="en-US" dirty="0"/>
              <a:t>Click to edit Master title style</a:t>
            </a:r>
            <a:endParaRPr lang="en-AU" dirty="0"/>
          </a:p>
        </p:txBody>
      </p:sp>
    </p:spTree>
    <p:extLst>
      <p:ext uri="{BB962C8B-B14F-4D97-AF65-F5344CB8AC3E}">
        <p14:creationId xmlns:p14="http://schemas.microsoft.com/office/powerpoint/2010/main" val="27658015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494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A31E3-B87B-4BA3-9228-292F23F1E008}"/>
              </a:ext>
            </a:extLst>
          </p:cNvPr>
          <p:cNvSpPr>
            <a:spLocks noGrp="1"/>
          </p:cNvSpPr>
          <p:nvPr>
            <p:ph type="title"/>
          </p:nvPr>
        </p:nvSpPr>
        <p:spPr>
          <a:xfrm>
            <a:off x="1011600" y="461962"/>
            <a:ext cx="3932237" cy="1600200"/>
          </a:xfrm>
        </p:spPr>
        <p:txBody>
          <a:bodyPr anchor="b"/>
          <a:lstStyle>
            <a:lvl1pPr>
              <a:defRPr sz="3200">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ACAE0A1E-33CB-49C2-AF90-987EDCD1FF66}"/>
              </a:ext>
            </a:extLst>
          </p:cNvPr>
          <p:cNvSpPr>
            <a:spLocks noGrp="1"/>
          </p:cNvSpPr>
          <p:nvPr>
            <p:ph idx="1"/>
          </p:nvPr>
        </p:nvSpPr>
        <p:spPr>
          <a:xfrm>
            <a:off x="5184000" y="1000125"/>
            <a:ext cx="6172200" cy="4873625"/>
          </a:xfrm>
        </p:spPr>
        <p:txBody>
          <a:bodyPr/>
          <a:lstStyle>
            <a:lvl1pPr>
              <a:defRPr sz="3200">
                <a:solidFill>
                  <a:schemeClr val="accent2"/>
                </a:solidFill>
              </a:defRPr>
            </a:lvl1pPr>
            <a:lvl2pPr>
              <a:defRPr sz="2800">
                <a:solidFill>
                  <a:schemeClr val="accent2"/>
                </a:solidFill>
              </a:defRPr>
            </a:lvl2pPr>
            <a:lvl3pPr>
              <a:defRPr sz="2400">
                <a:solidFill>
                  <a:schemeClr val="accent2"/>
                </a:solidFill>
              </a:defRPr>
            </a:lvl3pPr>
            <a:lvl4pPr>
              <a:defRPr sz="2000">
                <a:solidFill>
                  <a:schemeClr val="accent2"/>
                </a:solidFill>
              </a:defRPr>
            </a:lvl4pPr>
            <a:lvl5pPr>
              <a:defRPr sz="2000">
                <a:solidFill>
                  <a:schemeClr val="accent2"/>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ext Placeholder 3">
            <a:extLst>
              <a:ext uri="{FF2B5EF4-FFF2-40B4-BE49-F238E27FC236}">
                <a16:creationId xmlns:a16="http://schemas.microsoft.com/office/drawing/2014/main" id="{CF4B897F-AE5E-476F-9C8C-252AEC36226C}"/>
              </a:ext>
            </a:extLst>
          </p:cNvPr>
          <p:cNvSpPr>
            <a:spLocks noGrp="1"/>
          </p:cNvSpPr>
          <p:nvPr>
            <p:ph type="body" sz="half" idx="2"/>
          </p:nvPr>
        </p:nvSpPr>
        <p:spPr>
          <a:xfrm>
            <a:off x="1011599" y="2062162"/>
            <a:ext cx="3932237" cy="3811588"/>
          </a:xfrm>
        </p:spPr>
        <p:txBody>
          <a:bodyPr/>
          <a:lstStyle>
            <a:lvl1pPr marL="0" indent="0">
              <a:buNone/>
              <a:defRPr sz="16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601682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50CA3-D3A0-4C18-904D-2BC19CFA37D7}"/>
              </a:ext>
            </a:extLst>
          </p:cNvPr>
          <p:cNvSpPr>
            <a:spLocks noGrp="1"/>
          </p:cNvSpPr>
          <p:nvPr>
            <p:ph type="title"/>
          </p:nvPr>
        </p:nvSpPr>
        <p:spPr>
          <a:xfrm>
            <a:off x="1011600" y="457200"/>
            <a:ext cx="3932237" cy="1600200"/>
          </a:xfrm>
        </p:spPr>
        <p:txBody>
          <a:bodyPr anchor="b"/>
          <a:lstStyle>
            <a:lvl1pPr>
              <a:defRPr sz="3200">
                <a:solidFill>
                  <a:schemeClr val="tx1"/>
                </a:solidFill>
              </a:defRPr>
            </a:lvl1pPr>
          </a:lstStyle>
          <a:p>
            <a:r>
              <a:rPr lang="en-US" dirty="0"/>
              <a:t>Click to edit Master title style</a:t>
            </a:r>
            <a:endParaRPr lang="en-AU" dirty="0"/>
          </a:p>
        </p:txBody>
      </p:sp>
      <p:sp>
        <p:nvSpPr>
          <p:cNvPr id="3" name="Picture Placeholder 2">
            <a:extLst>
              <a:ext uri="{FF2B5EF4-FFF2-40B4-BE49-F238E27FC236}">
                <a16:creationId xmlns:a16="http://schemas.microsoft.com/office/drawing/2014/main" id="{40789827-06AF-4EA8-A616-7464EBD70D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FFBCBF98-7633-45D0-BD62-6DD00FA52C5F}"/>
              </a:ext>
            </a:extLst>
          </p:cNvPr>
          <p:cNvSpPr>
            <a:spLocks noGrp="1"/>
          </p:cNvSpPr>
          <p:nvPr>
            <p:ph type="body" sz="half" idx="2"/>
          </p:nvPr>
        </p:nvSpPr>
        <p:spPr>
          <a:xfrm>
            <a:off x="1011600" y="2057400"/>
            <a:ext cx="3932237" cy="3811588"/>
          </a:xfrm>
        </p:spPr>
        <p:txBody>
          <a:bodyPr/>
          <a:lstStyle>
            <a:lvl1pPr marL="0" indent="0">
              <a:buNone/>
              <a:defRPr sz="16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678054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3C1D6-24F7-499A-B37C-62087241DFF2}"/>
              </a:ext>
            </a:extLst>
          </p:cNvPr>
          <p:cNvSpPr>
            <a:spLocks noGrp="1"/>
          </p:cNvSpPr>
          <p:nvPr>
            <p:ph type="ctrTitle"/>
          </p:nvPr>
        </p:nvSpPr>
        <p:spPr>
          <a:xfrm>
            <a:off x="1524000" y="1122363"/>
            <a:ext cx="9144000" cy="2387600"/>
          </a:xfrm>
        </p:spPr>
        <p:txBody>
          <a:bodyPr anchor="b"/>
          <a:lstStyle>
            <a:lvl1pPr algn="ctr">
              <a:defRPr sz="6000">
                <a:solidFill>
                  <a:schemeClr val="accent1"/>
                </a:solidFill>
              </a:defRPr>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4B0394C0-33D1-4B42-A95C-9F7DA0ADAD73}"/>
              </a:ext>
            </a:extLst>
          </p:cNvPr>
          <p:cNvSpPr>
            <a:spLocks noGrp="1"/>
          </p:cNvSpPr>
          <p:nvPr>
            <p:ph type="subTitle" idx="1"/>
          </p:nvPr>
        </p:nvSpPr>
        <p:spPr>
          <a:xfrm>
            <a:off x="1524000" y="3602038"/>
            <a:ext cx="9144000" cy="1655762"/>
          </a:xfrm>
        </p:spPr>
        <p:txBody>
          <a:bodyPr>
            <a:normAutofit/>
          </a:bodyPr>
          <a:lstStyle>
            <a:lvl1pPr marL="0" indent="0" algn="ctr">
              <a:buNone/>
              <a:defRPr sz="32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Tree>
    <p:extLst>
      <p:ext uri="{BB962C8B-B14F-4D97-AF65-F5344CB8AC3E}">
        <p14:creationId xmlns:p14="http://schemas.microsoft.com/office/powerpoint/2010/main" val="2753507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D2821-BAE3-407F-A383-AC608705EC4E}"/>
              </a:ext>
            </a:extLst>
          </p:cNvPr>
          <p:cNvSpPr>
            <a:spLocks noGrp="1"/>
          </p:cNvSpPr>
          <p:nvPr>
            <p:ph type="title"/>
          </p:nvPr>
        </p:nvSpPr>
        <p:spPr/>
        <p:txBody>
          <a:bodyPr/>
          <a:lstStyle>
            <a:lvl1pPr>
              <a:defRPr>
                <a:solidFill>
                  <a:schemeClr val="accent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CB1789BD-D17B-40E6-9946-4C982291AD62}"/>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359386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D6E86-CB47-43ED-A1D7-4435F8340B74}"/>
              </a:ext>
            </a:extLst>
          </p:cNvPr>
          <p:cNvSpPr>
            <a:spLocks noGrp="1"/>
          </p:cNvSpPr>
          <p:nvPr>
            <p:ph type="title"/>
          </p:nvPr>
        </p:nvSpPr>
        <p:spPr>
          <a:xfrm>
            <a:off x="1011600" y="1709738"/>
            <a:ext cx="10515600" cy="2852737"/>
          </a:xfrm>
        </p:spPr>
        <p:txBody>
          <a:bodyPr anchor="b"/>
          <a:lstStyle>
            <a:lvl1pPr>
              <a:defRPr sz="6000">
                <a:solidFill>
                  <a:schemeClr val="accent1"/>
                </a:solidFill>
              </a:defRPr>
            </a:lvl1p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CF89EB75-BD7B-45F5-808D-BA960AD52652}"/>
              </a:ext>
            </a:extLst>
          </p:cNvPr>
          <p:cNvSpPr>
            <a:spLocks noGrp="1"/>
          </p:cNvSpPr>
          <p:nvPr>
            <p:ph type="body" idx="1"/>
          </p:nvPr>
        </p:nvSpPr>
        <p:spPr>
          <a:xfrm>
            <a:off x="1011600" y="4568959"/>
            <a:ext cx="10515600" cy="1500187"/>
          </a:xfrm>
        </p:spPr>
        <p:txBody>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619304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D6E86-CB47-43ED-A1D7-4435F8340B74}"/>
              </a:ext>
            </a:extLst>
          </p:cNvPr>
          <p:cNvSpPr>
            <a:spLocks noGrp="1"/>
          </p:cNvSpPr>
          <p:nvPr>
            <p:ph type="title"/>
          </p:nvPr>
        </p:nvSpPr>
        <p:spPr>
          <a:xfrm>
            <a:off x="1011600" y="1709738"/>
            <a:ext cx="10515600" cy="2852737"/>
          </a:xfrm>
        </p:spPr>
        <p:txBody>
          <a:bodyPr anchor="b"/>
          <a:lstStyle>
            <a:lvl1pPr>
              <a:defRPr sz="6000">
                <a:solidFill>
                  <a:schemeClr val="accent1"/>
                </a:solidFill>
              </a:defRPr>
            </a:lvl1p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CF89EB75-BD7B-45F5-808D-BA960AD52652}"/>
              </a:ext>
            </a:extLst>
          </p:cNvPr>
          <p:cNvSpPr>
            <a:spLocks noGrp="1"/>
          </p:cNvSpPr>
          <p:nvPr>
            <p:ph type="body" idx="1"/>
          </p:nvPr>
        </p:nvSpPr>
        <p:spPr>
          <a:xfrm>
            <a:off x="1011600" y="4568959"/>
            <a:ext cx="10515600" cy="1500187"/>
          </a:xfrm>
        </p:spPr>
        <p:txBody>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9442026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C8F4E-34A1-41B4-8EA4-7B48CF83526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DF337A7-87D0-46DF-856D-F8736E195D93}"/>
              </a:ext>
            </a:extLst>
          </p:cNvPr>
          <p:cNvSpPr>
            <a:spLocks noGrp="1"/>
          </p:cNvSpPr>
          <p:nvPr>
            <p:ph sz="half" idx="1"/>
          </p:nvPr>
        </p:nvSpPr>
        <p:spPr>
          <a:xfrm>
            <a:off x="101145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a:extLst>
              <a:ext uri="{FF2B5EF4-FFF2-40B4-BE49-F238E27FC236}">
                <a16:creationId xmlns:a16="http://schemas.microsoft.com/office/drawing/2014/main" id="{E3657D19-6C46-4BAA-BD1A-C0DC4EDE03E6}"/>
              </a:ext>
            </a:extLst>
          </p:cNvPr>
          <p:cNvSpPr>
            <a:spLocks noGrp="1"/>
          </p:cNvSpPr>
          <p:nvPr>
            <p:ph sz="half" idx="2"/>
          </p:nvPr>
        </p:nvSpPr>
        <p:spPr>
          <a:xfrm>
            <a:off x="634545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6199795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5E71C-9BED-47C1-BDB1-8E1C109CBDC8}"/>
              </a:ext>
            </a:extLst>
          </p:cNvPr>
          <p:cNvSpPr>
            <a:spLocks noGrp="1"/>
          </p:cNvSpPr>
          <p:nvPr>
            <p:ph type="title"/>
          </p:nvPr>
        </p:nvSpPr>
        <p:spPr>
          <a:xfrm>
            <a:off x="1011600"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6B67DA3-9C5B-4088-86B0-17153574B721}"/>
              </a:ext>
            </a:extLst>
          </p:cNvPr>
          <p:cNvSpPr>
            <a:spLocks noGrp="1"/>
          </p:cNvSpPr>
          <p:nvPr>
            <p:ph type="body" idx="1"/>
          </p:nvPr>
        </p:nvSpPr>
        <p:spPr>
          <a:xfrm>
            <a:off x="1011600" y="1690688"/>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062C571-825E-4003-88B8-95C945DFE295}"/>
              </a:ext>
            </a:extLst>
          </p:cNvPr>
          <p:cNvSpPr>
            <a:spLocks noGrp="1"/>
          </p:cNvSpPr>
          <p:nvPr>
            <p:ph sz="half" idx="2"/>
          </p:nvPr>
        </p:nvSpPr>
        <p:spPr>
          <a:xfrm>
            <a:off x="1011600" y="2514600"/>
            <a:ext cx="5157787"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4">
            <a:extLst>
              <a:ext uri="{FF2B5EF4-FFF2-40B4-BE49-F238E27FC236}">
                <a16:creationId xmlns:a16="http://schemas.microsoft.com/office/drawing/2014/main" id="{99F62CAF-F920-47DF-98B0-8A9A3156C130}"/>
              </a:ext>
            </a:extLst>
          </p:cNvPr>
          <p:cNvSpPr>
            <a:spLocks noGrp="1"/>
          </p:cNvSpPr>
          <p:nvPr>
            <p:ph type="body" sz="quarter" idx="3"/>
          </p:nvPr>
        </p:nvSpPr>
        <p:spPr>
          <a:xfrm>
            <a:off x="6344012" y="1690688"/>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C461578-615B-479C-A2AF-6353838C42E9}"/>
              </a:ext>
            </a:extLst>
          </p:cNvPr>
          <p:cNvSpPr>
            <a:spLocks noGrp="1"/>
          </p:cNvSpPr>
          <p:nvPr>
            <p:ph sz="quarter" idx="4"/>
          </p:nvPr>
        </p:nvSpPr>
        <p:spPr>
          <a:xfrm>
            <a:off x="6344012" y="2514600"/>
            <a:ext cx="5183188"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3305353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22D4D-AAF5-4AF0-A02D-8BC7F56A36E8}"/>
              </a:ext>
            </a:extLst>
          </p:cNvPr>
          <p:cNvSpPr>
            <a:spLocks noGrp="1"/>
          </p:cNvSpPr>
          <p:nvPr>
            <p:ph type="title"/>
          </p:nvPr>
        </p:nvSpPr>
        <p:spPr/>
        <p:txBody>
          <a:bodyPr/>
          <a:lstStyle>
            <a:lvl1pPr>
              <a:defRPr>
                <a:solidFill>
                  <a:schemeClr val="accent1"/>
                </a:solidFill>
              </a:defRPr>
            </a:lvl1pPr>
          </a:lstStyle>
          <a:p>
            <a:r>
              <a:rPr lang="en-US" dirty="0"/>
              <a:t>Click to edit Master title style</a:t>
            </a:r>
            <a:endParaRPr lang="en-AU" dirty="0"/>
          </a:p>
        </p:txBody>
      </p:sp>
    </p:spTree>
    <p:extLst>
      <p:ext uri="{BB962C8B-B14F-4D97-AF65-F5344CB8AC3E}">
        <p14:creationId xmlns:p14="http://schemas.microsoft.com/office/powerpoint/2010/main" val="15100389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46958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A31E3-B87B-4BA3-9228-292F23F1E008}"/>
              </a:ext>
            </a:extLst>
          </p:cNvPr>
          <p:cNvSpPr>
            <a:spLocks noGrp="1"/>
          </p:cNvSpPr>
          <p:nvPr>
            <p:ph type="title"/>
          </p:nvPr>
        </p:nvSpPr>
        <p:spPr>
          <a:xfrm>
            <a:off x="1011600" y="461962"/>
            <a:ext cx="3932237" cy="1600200"/>
          </a:xfrm>
        </p:spPr>
        <p:txBody>
          <a:bodyPr anchor="b"/>
          <a:lstStyle>
            <a:lvl1pPr>
              <a:defRPr sz="3200">
                <a:solidFill>
                  <a:schemeClr val="tx2"/>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ACAE0A1E-33CB-49C2-AF90-987EDCD1FF66}"/>
              </a:ext>
            </a:extLst>
          </p:cNvPr>
          <p:cNvSpPr>
            <a:spLocks noGrp="1"/>
          </p:cNvSpPr>
          <p:nvPr>
            <p:ph idx="1"/>
          </p:nvPr>
        </p:nvSpPr>
        <p:spPr>
          <a:xfrm>
            <a:off x="5184000" y="1000125"/>
            <a:ext cx="6172200" cy="4873625"/>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ext Placeholder 3">
            <a:extLst>
              <a:ext uri="{FF2B5EF4-FFF2-40B4-BE49-F238E27FC236}">
                <a16:creationId xmlns:a16="http://schemas.microsoft.com/office/drawing/2014/main" id="{CF4B897F-AE5E-476F-9C8C-252AEC36226C}"/>
              </a:ext>
            </a:extLst>
          </p:cNvPr>
          <p:cNvSpPr>
            <a:spLocks noGrp="1"/>
          </p:cNvSpPr>
          <p:nvPr>
            <p:ph type="body" sz="half" idx="2"/>
          </p:nvPr>
        </p:nvSpPr>
        <p:spPr>
          <a:xfrm>
            <a:off x="1011599" y="2062162"/>
            <a:ext cx="3932237" cy="3811588"/>
          </a:xfrm>
        </p:spPr>
        <p:txBody>
          <a:bodyPr/>
          <a:lstStyle>
            <a:lvl1pPr marL="0" indent="0">
              <a:buNone/>
              <a:defRPr sz="16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50557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50CA3-D3A0-4C18-904D-2BC19CFA37D7}"/>
              </a:ext>
            </a:extLst>
          </p:cNvPr>
          <p:cNvSpPr>
            <a:spLocks noGrp="1"/>
          </p:cNvSpPr>
          <p:nvPr>
            <p:ph type="title"/>
          </p:nvPr>
        </p:nvSpPr>
        <p:spPr>
          <a:xfrm>
            <a:off x="1011600"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40789827-06AF-4EA8-A616-7464EBD70D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FFBCBF98-7633-45D0-BD62-6DD00FA52C5F}"/>
              </a:ext>
            </a:extLst>
          </p:cNvPr>
          <p:cNvSpPr>
            <a:spLocks noGrp="1"/>
          </p:cNvSpPr>
          <p:nvPr>
            <p:ph type="body" sz="half" idx="2"/>
          </p:nvPr>
        </p:nvSpPr>
        <p:spPr>
          <a:xfrm>
            <a:off x="1011600" y="2057400"/>
            <a:ext cx="3932237" cy="3811588"/>
          </a:xfrm>
        </p:spPr>
        <p:txBody>
          <a:bodyPr/>
          <a:lstStyle>
            <a:lvl1pPr marL="0" indent="0">
              <a:buNone/>
              <a:defRPr sz="16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42008520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3C1D6-24F7-499A-B37C-62087241DFF2}"/>
              </a:ext>
            </a:extLst>
          </p:cNvPr>
          <p:cNvSpPr>
            <a:spLocks noGrp="1"/>
          </p:cNvSpPr>
          <p:nvPr>
            <p:ph type="ctrTitle"/>
          </p:nvPr>
        </p:nvSpPr>
        <p:spPr>
          <a:xfrm>
            <a:off x="1524000" y="1122363"/>
            <a:ext cx="9144000" cy="2387600"/>
          </a:xfrm>
        </p:spPr>
        <p:txBody>
          <a:bodyPr anchor="b"/>
          <a:lstStyle>
            <a:lvl1pPr algn="ctr">
              <a:defRPr sz="6000">
                <a:solidFill>
                  <a:schemeClr val="accent2"/>
                </a:solidFill>
              </a:defRPr>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4B0394C0-33D1-4B42-A95C-9F7DA0ADAD73}"/>
              </a:ext>
            </a:extLst>
          </p:cNvPr>
          <p:cNvSpPr>
            <a:spLocks noGrp="1"/>
          </p:cNvSpPr>
          <p:nvPr>
            <p:ph type="subTitle" idx="1"/>
          </p:nvPr>
        </p:nvSpPr>
        <p:spPr>
          <a:xfrm>
            <a:off x="1524000" y="3602038"/>
            <a:ext cx="9144000" cy="1655762"/>
          </a:xfrm>
        </p:spPr>
        <p:txBody>
          <a:bodyPr>
            <a:normAutofit/>
          </a:bodyPr>
          <a:lstStyle>
            <a:lvl1pPr marL="0" indent="0" algn="ctr">
              <a:buNone/>
              <a:defRPr sz="32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Tree>
    <p:extLst>
      <p:ext uri="{BB962C8B-B14F-4D97-AF65-F5344CB8AC3E}">
        <p14:creationId xmlns:p14="http://schemas.microsoft.com/office/powerpoint/2010/main" val="25198823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D2821-BAE3-407F-A383-AC608705EC4E}"/>
              </a:ext>
            </a:extLst>
          </p:cNvPr>
          <p:cNvSpPr>
            <a:spLocks noGrp="1"/>
          </p:cNvSpPr>
          <p:nvPr>
            <p:ph type="title"/>
          </p:nvPr>
        </p:nvSpPr>
        <p:spPr/>
        <p:txBody>
          <a:bodyPr/>
          <a:lstStyle>
            <a:lvl1pPr>
              <a:defRPr>
                <a:solidFill>
                  <a:schemeClr val="tx2"/>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CB1789BD-D17B-40E6-9946-4C982291AD62}"/>
              </a:ext>
            </a:extLst>
          </p:cNvPr>
          <p:cNvSpPr>
            <a:spLocks noGrp="1"/>
          </p:cNvSpPr>
          <p:nvPr>
            <p:ph idx="1"/>
          </p:nvPr>
        </p:nvSpPr>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6726349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D6E86-CB47-43ED-A1D7-4435F8340B74}"/>
              </a:ext>
            </a:extLst>
          </p:cNvPr>
          <p:cNvSpPr>
            <a:spLocks noGrp="1"/>
          </p:cNvSpPr>
          <p:nvPr>
            <p:ph type="title"/>
          </p:nvPr>
        </p:nvSpPr>
        <p:spPr>
          <a:xfrm>
            <a:off x="1011600" y="1709738"/>
            <a:ext cx="10515600" cy="2852737"/>
          </a:xfrm>
        </p:spPr>
        <p:txBody>
          <a:bodyPr anchor="b"/>
          <a:lstStyle>
            <a:lvl1pPr>
              <a:defRPr sz="6000">
                <a:solidFill>
                  <a:schemeClr val="tx2"/>
                </a:solidFill>
              </a:defRPr>
            </a:lvl1p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CF89EB75-BD7B-45F5-808D-BA960AD52652}"/>
              </a:ext>
            </a:extLst>
          </p:cNvPr>
          <p:cNvSpPr>
            <a:spLocks noGrp="1"/>
          </p:cNvSpPr>
          <p:nvPr>
            <p:ph type="body" idx="1"/>
          </p:nvPr>
        </p:nvSpPr>
        <p:spPr>
          <a:xfrm>
            <a:off x="1011600" y="4568959"/>
            <a:ext cx="10515600"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121942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C8F4E-34A1-41B4-8EA4-7B48CF83526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DF337A7-87D0-46DF-856D-F8736E195D93}"/>
              </a:ext>
            </a:extLst>
          </p:cNvPr>
          <p:cNvSpPr>
            <a:spLocks noGrp="1"/>
          </p:cNvSpPr>
          <p:nvPr>
            <p:ph sz="half" idx="1"/>
          </p:nvPr>
        </p:nvSpPr>
        <p:spPr>
          <a:xfrm>
            <a:off x="1011450" y="1825625"/>
            <a:ext cx="5181600" cy="4351338"/>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a:extLst>
              <a:ext uri="{FF2B5EF4-FFF2-40B4-BE49-F238E27FC236}">
                <a16:creationId xmlns:a16="http://schemas.microsoft.com/office/drawing/2014/main" id="{E3657D19-6C46-4BAA-BD1A-C0DC4EDE03E6}"/>
              </a:ext>
            </a:extLst>
          </p:cNvPr>
          <p:cNvSpPr>
            <a:spLocks noGrp="1"/>
          </p:cNvSpPr>
          <p:nvPr>
            <p:ph sz="half" idx="2"/>
          </p:nvPr>
        </p:nvSpPr>
        <p:spPr>
          <a:xfrm>
            <a:off x="6345450" y="1825625"/>
            <a:ext cx="5181600" cy="4351338"/>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1832710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C8F4E-34A1-41B4-8EA4-7B48CF835265}"/>
              </a:ext>
            </a:extLst>
          </p:cNvPr>
          <p:cNvSpPr>
            <a:spLocks noGrp="1"/>
          </p:cNvSpPr>
          <p:nvPr>
            <p:ph type="title"/>
          </p:nvPr>
        </p:nvSpPr>
        <p:spPr/>
        <p:txBody>
          <a:bodyPr/>
          <a:lstStyle>
            <a:lvl1pPr>
              <a:defRPr>
                <a:solidFill>
                  <a:schemeClr val="tx2"/>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ADF337A7-87D0-46DF-856D-F8736E195D93}"/>
              </a:ext>
            </a:extLst>
          </p:cNvPr>
          <p:cNvSpPr>
            <a:spLocks noGrp="1"/>
          </p:cNvSpPr>
          <p:nvPr>
            <p:ph sz="half" idx="1"/>
          </p:nvPr>
        </p:nvSpPr>
        <p:spPr>
          <a:xfrm>
            <a:off x="1011450" y="1825625"/>
            <a:ext cx="5181600" cy="4351338"/>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a:extLst>
              <a:ext uri="{FF2B5EF4-FFF2-40B4-BE49-F238E27FC236}">
                <a16:creationId xmlns:a16="http://schemas.microsoft.com/office/drawing/2014/main" id="{E3657D19-6C46-4BAA-BD1A-C0DC4EDE03E6}"/>
              </a:ext>
            </a:extLst>
          </p:cNvPr>
          <p:cNvSpPr>
            <a:spLocks noGrp="1"/>
          </p:cNvSpPr>
          <p:nvPr>
            <p:ph sz="half" idx="2"/>
          </p:nvPr>
        </p:nvSpPr>
        <p:spPr>
          <a:xfrm>
            <a:off x="6345450" y="1825625"/>
            <a:ext cx="5181600" cy="4351338"/>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7579308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5E71C-9BED-47C1-BDB1-8E1C109CBDC8}"/>
              </a:ext>
            </a:extLst>
          </p:cNvPr>
          <p:cNvSpPr>
            <a:spLocks noGrp="1"/>
          </p:cNvSpPr>
          <p:nvPr>
            <p:ph type="title"/>
          </p:nvPr>
        </p:nvSpPr>
        <p:spPr>
          <a:xfrm>
            <a:off x="1011600" y="365125"/>
            <a:ext cx="10515600" cy="1325563"/>
          </a:xfrm>
        </p:spPr>
        <p:txBody>
          <a:bodyPr/>
          <a:lstStyle>
            <a:lvl1pPr>
              <a:defRPr>
                <a:solidFill>
                  <a:schemeClr val="tx2"/>
                </a:solidFill>
              </a:defRPr>
            </a:lvl1p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86B67DA3-9C5B-4088-86B0-17153574B721}"/>
              </a:ext>
            </a:extLst>
          </p:cNvPr>
          <p:cNvSpPr>
            <a:spLocks noGrp="1"/>
          </p:cNvSpPr>
          <p:nvPr>
            <p:ph type="body" idx="1"/>
          </p:nvPr>
        </p:nvSpPr>
        <p:spPr>
          <a:xfrm>
            <a:off x="1011600" y="1690688"/>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062C571-825E-4003-88B8-95C945DFE295}"/>
              </a:ext>
            </a:extLst>
          </p:cNvPr>
          <p:cNvSpPr>
            <a:spLocks noGrp="1"/>
          </p:cNvSpPr>
          <p:nvPr>
            <p:ph sz="half" idx="2"/>
          </p:nvPr>
        </p:nvSpPr>
        <p:spPr>
          <a:xfrm>
            <a:off x="1011600" y="2514600"/>
            <a:ext cx="5157787" cy="3684588"/>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4">
            <a:extLst>
              <a:ext uri="{FF2B5EF4-FFF2-40B4-BE49-F238E27FC236}">
                <a16:creationId xmlns:a16="http://schemas.microsoft.com/office/drawing/2014/main" id="{99F62CAF-F920-47DF-98B0-8A9A3156C130}"/>
              </a:ext>
            </a:extLst>
          </p:cNvPr>
          <p:cNvSpPr>
            <a:spLocks noGrp="1"/>
          </p:cNvSpPr>
          <p:nvPr>
            <p:ph type="body" sz="quarter" idx="3"/>
          </p:nvPr>
        </p:nvSpPr>
        <p:spPr>
          <a:xfrm>
            <a:off x="6344012" y="1690688"/>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C461578-615B-479C-A2AF-6353838C42E9}"/>
              </a:ext>
            </a:extLst>
          </p:cNvPr>
          <p:cNvSpPr>
            <a:spLocks noGrp="1"/>
          </p:cNvSpPr>
          <p:nvPr>
            <p:ph sz="quarter" idx="4"/>
          </p:nvPr>
        </p:nvSpPr>
        <p:spPr>
          <a:xfrm>
            <a:off x="6344012" y="2514600"/>
            <a:ext cx="5183188" cy="3684588"/>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0026938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22D4D-AAF5-4AF0-A02D-8BC7F56A36E8}"/>
              </a:ext>
            </a:extLst>
          </p:cNvPr>
          <p:cNvSpPr>
            <a:spLocks noGrp="1"/>
          </p:cNvSpPr>
          <p:nvPr>
            <p:ph type="title"/>
          </p:nvPr>
        </p:nvSpPr>
        <p:spPr/>
        <p:txBody>
          <a:bodyPr/>
          <a:lstStyle>
            <a:lvl1pPr>
              <a:defRPr>
                <a:solidFill>
                  <a:schemeClr val="accent2"/>
                </a:solidFill>
              </a:defRPr>
            </a:lvl1pPr>
          </a:lstStyle>
          <a:p>
            <a:r>
              <a:rPr lang="en-US" dirty="0"/>
              <a:t>Click to edit Master title style</a:t>
            </a:r>
            <a:endParaRPr lang="en-AU" dirty="0"/>
          </a:p>
        </p:txBody>
      </p:sp>
    </p:spTree>
    <p:extLst>
      <p:ext uri="{BB962C8B-B14F-4D97-AF65-F5344CB8AC3E}">
        <p14:creationId xmlns:p14="http://schemas.microsoft.com/office/powerpoint/2010/main" val="42322727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1837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A31E3-B87B-4BA3-9228-292F23F1E008}"/>
              </a:ext>
            </a:extLst>
          </p:cNvPr>
          <p:cNvSpPr>
            <a:spLocks noGrp="1"/>
          </p:cNvSpPr>
          <p:nvPr>
            <p:ph type="title"/>
          </p:nvPr>
        </p:nvSpPr>
        <p:spPr>
          <a:xfrm>
            <a:off x="1011600" y="461962"/>
            <a:ext cx="3932237" cy="1600200"/>
          </a:xfrm>
        </p:spPr>
        <p:txBody>
          <a:bodyPr anchor="b"/>
          <a:lstStyle>
            <a:lvl1pPr>
              <a:defRPr sz="3200">
                <a:solidFill>
                  <a:schemeClr val="tx2"/>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ACAE0A1E-33CB-49C2-AF90-987EDCD1FF66}"/>
              </a:ext>
            </a:extLst>
          </p:cNvPr>
          <p:cNvSpPr>
            <a:spLocks noGrp="1"/>
          </p:cNvSpPr>
          <p:nvPr>
            <p:ph idx="1"/>
          </p:nvPr>
        </p:nvSpPr>
        <p:spPr>
          <a:xfrm>
            <a:off x="5184000" y="1000125"/>
            <a:ext cx="6172200" cy="4873625"/>
          </a:xfrm>
        </p:spPr>
        <p:txBody>
          <a:bodyPr/>
          <a:lstStyle>
            <a:lvl1pPr>
              <a:defRPr sz="3200">
                <a:solidFill>
                  <a:schemeClr val="accent2"/>
                </a:solidFill>
              </a:defRPr>
            </a:lvl1pPr>
            <a:lvl2pPr>
              <a:defRPr sz="2800">
                <a:solidFill>
                  <a:schemeClr val="accent2"/>
                </a:solidFill>
              </a:defRPr>
            </a:lvl2pPr>
            <a:lvl3pPr>
              <a:defRPr sz="2400">
                <a:solidFill>
                  <a:schemeClr val="accent2"/>
                </a:solidFill>
              </a:defRPr>
            </a:lvl3pPr>
            <a:lvl4pPr>
              <a:defRPr sz="2000">
                <a:solidFill>
                  <a:schemeClr val="accent2"/>
                </a:solidFill>
              </a:defRPr>
            </a:lvl4pPr>
            <a:lvl5pPr>
              <a:defRPr sz="2000">
                <a:solidFill>
                  <a:schemeClr val="accent2"/>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ext Placeholder 3">
            <a:extLst>
              <a:ext uri="{FF2B5EF4-FFF2-40B4-BE49-F238E27FC236}">
                <a16:creationId xmlns:a16="http://schemas.microsoft.com/office/drawing/2014/main" id="{CF4B897F-AE5E-476F-9C8C-252AEC36226C}"/>
              </a:ext>
            </a:extLst>
          </p:cNvPr>
          <p:cNvSpPr>
            <a:spLocks noGrp="1"/>
          </p:cNvSpPr>
          <p:nvPr>
            <p:ph type="body" sz="half" idx="2"/>
          </p:nvPr>
        </p:nvSpPr>
        <p:spPr>
          <a:xfrm>
            <a:off x="1011599" y="2062162"/>
            <a:ext cx="3932237" cy="3811588"/>
          </a:xfrm>
        </p:spPr>
        <p:txBody>
          <a:bodyPr/>
          <a:lstStyle>
            <a:lvl1pPr marL="0" indent="0">
              <a:buNone/>
              <a:defRPr sz="16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1381487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50CA3-D3A0-4C18-904D-2BC19CFA37D7}"/>
              </a:ext>
            </a:extLst>
          </p:cNvPr>
          <p:cNvSpPr>
            <a:spLocks noGrp="1"/>
          </p:cNvSpPr>
          <p:nvPr>
            <p:ph type="title"/>
          </p:nvPr>
        </p:nvSpPr>
        <p:spPr>
          <a:xfrm>
            <a:off x="1011600" y="457200"/>
            <a:ext cx="3932237" cy="1600200"/>
          </a:xfrm>
        </p:spPr>
        <p:txBody>
          <a:bodyPr anchor="b"/>
          <a:lstStyle>
            <a:lvl1pPr>
              <a:defRPr sz="3200">
                <a:solidFill>
                  <a:schemeClr val="tx2"/>
                </a:solidFill>
              </a:defRPr>
            </a:lvl1pPr>
          </a:lstStyle>
          <a:p>
            <a:r>
              <a:rPr lang="en-US" dirty="0"/>
              <a:t>Click to edit Master title style</a:t>
            </a:r>
            <a:endParaRPr lang="en-AU" dirty="0"/>
          </a:p>
        </p:txBody>
      </p:sp>
      <p:sp>
        <p:nvSpPr>
          <p:cNvPr id="3" name="Picture Placeholder 2">
            <a:extLst>
              <a:ext uri="{FF2B5EF4-FFF2-40B4-BE49-F238E27FC236}">
                <a16:creationId xmlns:a16="http://schemas.microsoft.com/office/drawing/2014/main" id="{40789827-06AF-4EA8-A616-7464EBD70D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FFBCBF98-7633-45D0-BD62-6DD00FA52C5F}"/>
              </a:ext>
            </a:extLst>
          </p:cNvPr>
          <p:cNvSpPr>
            <a:spLocks noGrp="1"/>
          </p:cNvSpPr>
          <p:nvPr>
            <p:ph type="body" sz="half" idx="2"/>
          </p:nvPr>
        </p:nvSpPr>
        <p:spPr>
          <a:xfrm>
            <a:off x="1011600" y="2057400"/>
            <a:ext cx="3932237" cy="3811588"/>
          </a:xfrm>
        </p:spPr>
        <p:txBody>
          <a:bodyPr/>
          <a:lstStyle>
            <a:lvl1pPr marL="0" indent="0">
              <a:buNone/>
              <a:defRPr sz="16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6942380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3C1D6-24F7-499A-B37C-62087241DFF2}"/>
              </a:ext>
            </a:extLst>
          </p:cNvPr>
          <p:cNvSpPr>
            <a:spLocks noGrp="1"/>
          </p:cNvSpPr>
          <p:nvPr>
            <p:ph type="ctrTitle"/>
          </p:nvPr>
        </p:nvSpPr>
        <p:spPr>
          <a:xfrm>
            <a:off x="1524000" y="1122363"/>
            <a:ext cx="9144000" cy="2387600"/>
          </a:xfrm>
        </p:spPr>
        <p:txBody>
          <a:bodyPr anchor="b"/>
          <a:lstStyle>
            <a:lvl1pPr algn="ctr">
              <a:defRPr sz="6000">
                <a:solidFill>
                  <a:schemeClr val="bg1">
                    <a:lumMod val="75000"/>
                  </a:schemeClr>
                </a:solidFill>
              </a:defRPr>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4B0394C0-33D1-4B42-A95C-9F7DA0ADAD73}"/>
              </a:ext>
            </a:extLst>
          </p:cNvPr>
          <p:cNvSpPr>
            <a:spLocks noGrp="1"/>
          </p:cNvSpPr>
          <p:nvPr>
            <p:ph type="subTitle" idx="1"/>
          </p:nvPr>
        </p:nvSpPr>
        <p:spPr>
          <a:xfrm>
            <a:off x="1524000" y="3602038"/>
            <a:ext cx="9144000" cy="1655762"/>
          </a:xfrm>
        </p:spPr>
        <p:txBody>
          <a:bodyPr>
            <a:normAutofit/>
          </a:bodyPr>
          <a:lstStyle>
            <a:lvl1pPr marL="0" indent="0" algn="ctr">
              <a:buNone/>
              <a:defRPr sz="32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Tree>
    <p:extLst>
      <p:ext uri="{BB962C8B-B14F-4D97-AF65-F5344CB8AC3E}">
        <p14:creationId xmlns:p14="http://schemas.microsoft.com/office/powerpoint/2010/main" val="22288313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D2821-BAE3-407F-A383-AC608705EC4E}"/>
              </a:ext>
            </a:extLst>
          </p:cNvPr>
          <p:cNvSpPr>
            <a:spLocks noGrp="1"/>
          </p:cNvSpPr>
          <p:nvPr>
            <p:ph type="title"/>
          </p:nvPr>
        </p:nvSpPr>
        <p:spPr/>
        <p:txBody>
          <a:bodyPr/>
          <a:lstStyle>
            <a:lvl1pPr>
              <a:defRPr>
                <a:solidFill>
                  <a:schemeClr val="bg1">
                    <a:lumMod val="75000"/>
                  </a:schemeClr>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CB1789BD-D17B-40E6-9946-4C982291AD62}"/>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9676897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D6E86-CB47-43ED-A1D7-4435F8340B74}"/>
              </a:ext>
            </a:extLst>
          </p:cNvPr>
          <p:cNvSpPr>
            <a:spLocks noGrp="1"/>
          </p:cNvSpPr>
          <p:nvPr>
            <p:ph type="title"/>
          </p:nvPr>
        </p:nvSpPr>
        <p:spPr>
          <a:xfrm>
            <a:off x="1011600" y="1709738"/>
            <a:ext cx="10515600" cy="2852737"/>
          </a:xfrm>
        </p:spPr>
        <p:txBody>
          <a:bodyPr anchor="b"/>
          <a:lstStyle>
            <a:lvl1pPr>
              <a:defRPr sz="6000">
                <a:solidFill>
                  <a:schemeClr val="bg1">
                    <a:lumMod val="75000"/>
                  </a:schemeClr>
                </a:solidFill>
              </a:defRPr>
            </a:lvl1p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CF89EB75-BD7B-45F5-808D-BA960AD52652}"/>
              </a:ext>
            </a:extLst>
          </p:cNvPr>
          <p:cNvSpPr>
            <a:spLocks noGrp="1"/>
          </p:cNvSpPr>
          <p:nvPr>
            <p:ph type="body" idx="1"/>
          </p:nvPr>
        </p:nvSpPr>
        <p:spPr>
          <a:xfrm>
            <a:off x="1011600" y="4568959"/>
            <a:ext cx="10515600" cy="1500187"/>
          </a:xfrm>
        </p:spPr>
        <p:txBody>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2018813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C8F4E-34A1-41B4-8EA4-7B48CF83526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DF337A7-87D0-46DF-856D-F8736E195D93}"/>
              </a:ext>
            </a:extLst>
          </p:cNvPr>
          <p:cNvSpPr>
            <a:spLocks noGrp="1"/>
          </p:cNvSpPr>
          <p:nvPr>
            <p:ph sz="half" idx="1"/>
          </p:nvPr>
        </p:nvSpPr>
        <p:spPr>
          <a:xfrm>
            <a:off x="101145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a:extLst>
              <a:ext uri="{FF2B5EF4-FFF2-40B4-BE49-F238E27FC236}">
                <a16:creationId xmlns:a16="http://schemas.microsoft.com/office/drawing/2014/main" id="{E3657D19-6C46-4BAA-BD1A-C0DC4EDE03E6}"/>
              </a:ext>
            </a:extLst>
          </p:cNvPr>
          <p:cNvSpPr>
            <a:spLocks noGrp="1"/>
          </p:cNvSpPr>
          <p:nvPr>
            <p:ph sz="half" idx="2"/>
          </p:nvPr>
        </p:nvSpPr>
        <p:spPr>
          <a:xfrm>
            <a:off x="634545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706384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5E71C-9BED-47C1-BDB1-8E1C109CBDC8}"/>
              </a:ext>
            </a:extLst>
          </p:cNvPr>
          <p:cNvSpPr>
            <a:spLocks noGrp="1"/>
          </p:cNvSpPr>
          <p:nvPr>
            <p:ph type="title"/>
          </p:nvPr>
        </p:nvSpPr>
        <p:spPr>
          <a:xfrm>
            <a:off x="1011600"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6B67DA3-9C5B-4088-86B0-17153574B721}"/>
              </a:ext>
            </a:extLst>
          </p:cNvPr>
          <p:cNvSpPr>
            <a:spLocks noGrp="1"/>
          </p:cNvSpPr>
          <p:nvPr>
            <p:ph type="body" idx="1"/>
          </p:nvPr>
        </p:nvSpPr>
        <p:spPr>
          <a:xfrm>
            <a:off x="1011600" y="1690688"/>
            <a:ext cx="5157787" cy="82391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062C571-825E-4003-88B8-95C945DFE295}"/>
              </a:ext>
            </a:extLst>
          </p:cNvPr>
          <p:cNvSpPr>
            <a:spLocks noGrp="1"/>
          </p:cNvSpPr>
          <p:nvPr>
            <p:ph sz="half" idx="2"/>
          </p:nvPr>
        </p:nvSpPr>
        <p:spPr>
          <a:xfrm>
            <a:off x="1011600" y="2514600"/>
            <a:ext cx="5157787" cy="3684588"/>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4">
            <a:extLst>
              <a:ext uri="{FF2B5EF4-FFF2-40B4-BE49-F238E27FC236}">
                <a16:creationId xmlns:a16="http://schemas.microsoft.com/office/drawing/2014/main" id="{99F62CAF-F920-47DF-98B0-8A9A3156C130}"/>
              </a:ext>
            </a:extLst>
          </p:cNvPr>
          <p:cNvSpPr>
            <a:spLocks noGrp="1"/>
          </p:cNvSpPr>
          <p:nvPr>
            <p:ph type="body" sz="quarter" idx="3"/>
          </p:nvPr>
        </p:nvSpPr>
        <p:spPr>
          <a:xfrm>
            <a:off x="6344012" y="1690688"/>
            <a:ext cx="5183188" cy="82391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C461578-615B-479C-A2AF-6353838C42E9}"/>
              </a:ext>
            </a:extLst>
          </p:cNvPr>
          <p:cNvSpPr>
            <a:spLocks noGrp="1"/>
          </p:cNvSpPr>
          <p:nvPr>
            <p:ph sz="quarter" idx="4"/>
          </p:nvPr>
        </p:nvSpPr>
        <p:spPr>
          <a:xfrm>
            <a:off x="6344012" y="2514600"/>
            <a:ext cx="5183188" cy="3684588"/>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41211000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5E71C-9BED-47C1-BDB1-8E1C109CBDC8}"/>
              </a:ext>
            </a:extLst>
          </p:cNvPr>
          <p:cNvSpPr>
            <a:spLocks noGrp="1"/>
          </p:cNvSpPr>
          <p:nvPr>
            <p:ph type="title"/>
          </p:nvPr>
        </p:nvSpPr>
        <p:spPr>
          <a:xfrm>
            <a:off x="1011600"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6B67DA3-9C5B-4088-86B0-17153574B721}"/>
              </a:ext>
            </a:extLst>
          </p:cNvPr>
          <p:cNvSpPr>
            <a:spLocks noGrp="1"/>
          </p:cNvSpPr>
          <p:nvPr>
            <p:ph type="body" idx="1"/>
          </p:nvPr>
        </p:nvSpPr>
        <p:spPr>
          <a:xfrm>
            <a:off x="1011600" y="1690688"/>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062C571-825E-4003-88B8-95C945DFE295}"/>
              </a:ext>
            </a:extLst>
          </p:cNvPr>
          <p:cNvSpPr>
            <a:spLocks noGrp="1"/>
          </p:cNvSpPr>
          <p:nvPr>
            <p:ph sz="half" idx="2"/>
          </p:nvPr>
        </p:nvSpPr>
        <p:spPr>
          <a:xfrm>
            <a:off x="1011600" y="2514600"/>
            <a:ext cx="5157787"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4">
            <a:extLst>
              <a:ext uri="{FF2B5EF4-FFF2-40B4-BE49-F238E27FC236}">
                <a16:creationId xmlns:a16="http://schemas.microsoft.com/office/drawing/2014/main" id="{99F62CAF-F920-47DF-98B0-8A9A3156C130}"/>
              </a:ext>
            </a:extLst>
          </p:cNvPr>
          <p:cNvSpPr>
            <a:spLocks noGrp="1"/>
          </p:cNvSpPr>
          <p:nvPr>
            <p:ph type="body" sz="quarter" idx="3"/>
          </p:nvPr>
        </p:nvSpPr>
        <p:spPr>
          <a:xfrm>
            <a:off x="6344012" y="1690688"/>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C461578-615B-479C-A2AF-6353838C42E9}"/>
              </a:ext>
            </a:extLst>
          </p:cNvPr>
          <p:cNvSpPr>
            <a:spLocks noGrp="1"/>
          </p:cNvSpPr>
          <p:nvPr>
            <p:ph sz="quarter" idx="4"/>
          </p:nvPr>
        </p:nvSpPr>
        <p:spPr>
          <a:xfrm>
            <a:off x="6344012" y="2514600"/>
            <a:ext cx="5183188"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8146342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22D4D-AAF5-4AF0-A02D-8BC7F56A36E8}"/>
              </a:ext>
            </a:extLst>
          </p:cNvPr>
          <p:cNvSpPr>
            <a:spLocks noGrp="1"/>
          </p:cNvSpPr>
          <p:nvPr>
            <p:ph type="title"/>
          </p:nvPr>
        </p:nvSpPr>
        <p:spPr/>
        <p:txBody>
          <a:bodyPr/>
          <a:lstStyle>
            <a:lvl1pPr>
              <a:defRPr>
                <a:solidFill>
                  <a:schemeClr val="bg1">
                    <a:lumMod val="75000"/>
                  </a:schemeClr>
                </a:solidFill>
              </a:defRPr>
            </a:lvl1pPr>
          </a:lstStyle>
          <a:p>
            <a:r>
              <a:rPr lang="en-US" dirty="0"/>
              <a:t>Click to edit Master title style</a:t>
            </a:r>
            <a:endParaRPr lang="en-AU" dirty="0"/>
          </a:p>
        </p:txBody>
      </p:sp>
    </p:spTree>
    <p:extLst>
      <p:ext uri="{BB962C8B-B14F-4D97-AF65-F5344CB8AC3E}">
        <p14:creationId xmlns:p14="http://schemas.microsoft.com/office/powerpoint/2010/main" val="16506523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7259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A31E3-B87B-4BA3-9228-292F23F1E008}"/>
              </a:ext>
            </a:extLst>
          </p:cNvPr>
          <p:cNvSpPr>
            <a:spLocks noGrp="1"/>
          </p:cNvSpPr>
          <p:nvPr>
            <p:ph type="title"/>
          </p:nvPr>
        </p:nvSpPr>
        <p:spPr>
          <a:xfrm>
            <a:off x="1011600" y="461962"/>
            <a:ext cx="3932237" cy="1600200"/>
          </a:xfrm>
        </p:spPr>
        <p:txBody>
          <a:bodyPr anchor="b"/>
          <a:lstStyle>
            <a:lvl1pPr>
              <a:defRPr sz="3200">
                <a:solidFill>
                  <a:schemeClr val="bg1">
                    <a:lumMod val="75000"/>
                  </a:schemeClr>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ACAE0A1E-33CB-49C2-AF90-987EDCD1FF66}"/>
              </a:ext>
            </a:extLst>
          </p:cNvPr>
          <p:cNvSpPr>
            <a:spLocks noGrp="1"/>
          </p:cNvSpPr>
          <p:nvPr>
            <p:ph idx="1"/>
          </p:nvPr>
        </p:nvSpPr>
        <p:spPr>
          <a:xfrm>
            <a:off x="5184000" y="1000125"/>
            <a:ext cx="6172200" cy="4873625"/>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ext Placeholder 3">
            <a:extLst>
              <a:ext uri="{FF2B5EF4-FFF2-40B4-BE49-F238E27FC236}">
                <a16:creationId xmlns:a16="http://schemas.microsoft.com/office/drawing/2014/main" id="{CF4B897F-AE5E-476F-9C8C-252AEC36226C}"/>
              </a:ext>
            </a:extLst>
          </p:cNvPr>
          <p:cNvSpPr>
            <a:spLocks noGrp="1"/>
          </p:cNvSpPr>
          <p:nvPr>
            <p:ph type="body" sz="half" idx="2"/>
          </p:nvPr>
        </p:nvSpPr>
        <p:spPr>
          <a:xfrm>
            <a:off x="1011599" y="2062162"/>
            <a:ext cx="3932237" cy="3811588"/>
          </a:xfrm>
        </p:spPr>
        <p:txBody>
          <a:bodyPr/>
          <a:lstStyle>
            <a:lvl1pPr marL="0" indent="0">
              <a:buNone/>
              <a:defRPr sz="16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40305977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50CA3-D3A0-4C18-904D-2BC19CFA37D7}"/>
              </a:ext>
            </a:extLst>
          </p:cNvPr>
          <p:cNvSpPr>
            <a:spLocks noGrp="1"/>
          </p:cNvSpPr>
          <p:nvPr>
            <p:ph type="title"/>
          </p:nvPr>
        </p:nvSpPr>
        <p:spPr>
          <a:xfrm>
            <a:off x="1011600"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40789827-06AF-4EA8-A616-7464EBD70D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FFBCBF98-7633-45D0-BD62-6DD00FA52C5F}"/>
              </a:ext>
            </a:extLst>
          </p:cNvPr>
          <p:cNvSpPr>
            <a:spLocks noGrp="1"/>
          </p:cNvSpPr>
          <p:nvPr>
            <p:ph type="body" sz="half" idx="2"/>
          </p:nvPr>
        </p:nvSpPr>
        <p:spPr>
          <a:xfrm>
            <a:off x="1011600" y="2057400"/>
            <a:ext cx="3932237" cy="3811588"/>
          </a:xfrm>
        </p:spPr>
        <p:txBody>
          <a:bodyPr/>
          <a:lstStyle>
            <a:lvl1pPr marL="0" indent="0">
              <a:buNone/>
              <a:defRPr sz="16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8243207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3C1D6-24F7-499A-B37C-62087241DFF2}"/>
              </a:ext>
            </a:extLst>
          </p:cNvPr>
          <p:cNvSpPr>
            <a:spLocks noGrp="1"/>
          </p:cNvSpPr>
          <p:nvPr>
            <p:ph type="ctrTitle"/>
          </p:nvPr>
        </p:nvSpPr>
        <p:spPr>
          <a:xfrm>
            <a:off x="1524000" y="1122363"/>
            <a:ext cx="9144000" cy="2387600"/>
          </a:xfrm>
        </p:spPr>
        <p:txBody>
          <a:bodyPr anchor="b"/>
          <a:lstStyle>
            <a:lvl1pPr algn="ctr">
              <a:defRPr sz="6000">
                <a:solidFill>
                  <a:schemeClr val="accent1"/>
                </a:solidFill>
              </a:defRPr>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4B0394C0-33D1-4B42-A95C-9F7DA0ADAD73}"/>
              </a:ext>
            </a:extLst>
          </p:cNvPr>
          <p:cNvSpPr>
            <a:spLocks noGrp="1"/>
          </p:cNvSpPr>
          <p:nvPr>
            <p:ph type="subTitle" idx="1"/>
          </p:nvPr>
        </p:nvSpPr>
        <p:spPr>
          <a:xfrm>
            <a:off x="1524000" y="3602038"/>
            <a:ext cx="9144000" cy="1655762"/>
          </a:xfrm>
        </p:spPr>
        <p:txBody>
          <a:bodyPr>
            <a:normAutofit/>
          </a:bodyPr>
          <a:lstStyle>
            <a:lvl1pPr marL="0" indent="0" algn="ctr">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Tree>
    <p:extLst>
      <p:ext uri="{BB962C8B-B14F-4D97-AF65-F5344CB8AC3E}">
        <p14:creationId xmlns:p14="http://schemas.microsoft.com/office/powerpoint/2010/main" val="38860620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D2821-BAE3-407F-A383-AC608705EC4E}"/>
              </a:ext>
            </a:extLst>
          </p:cNvPr>
          <p:cNvSpPr>
            <a:spLocks noGrp="1"/>
          </p:cNvSpPr>
          <p:nvPr>
            <p:ph type="title"/>
          </p:nvPr>
        </p:nvSpPr>
        <p:spPr/>
        <p:txBody>
          <a:bodyPr/>
          <a:lstStyle>
            <a:lvl1pPr>
              <a:defRPr>
                <a:solidFill>
                  <a:schemeClr val="accent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CB1789BD-D17B-40E6-9946-4C982291AD62}"/>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4522906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D6E86-CB47-43ED-A1D7-4435F8340B74}"/>
              </a:ext>
            </a:extLst>
          </p:cNvPr>
          <p:cNvSpPr>
            <a:spLocks noGrp="1"/>
          </p:cNvSpPr>
          <p:nvPr>
            <p:ph type="title"/>
          </p:nvPr>
        </p:nvSpPr>
        <p:spPr>
          <a:xfrm>
            <a:off x="1011600" y="1709738"/>
            <a:ext cx="10515600" cy="2852737"/>
          </a:xfrm>
        </p:spPr>
        <p:txBody>
          <a:bodyPr anchor="b"/>
          <a:lstStyle>
            <a:lvl1pPr>
              <a:defRPr sz="6000">
                <a:solidFill>
                  <a:schemeClr val="accent1"/>
                </a:solidFill>
              </a:defRPr>
            </a:lvl1p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CF89EB75-BD7B-45F5-808D-BA960AD52652}"/>
              </a:ext>
            </a:extLst>
          </p:cNvPr>
          <p:cNvSpPr>
            <a:spLocks noGrp="1"/>
          </p:cNvSpPr>
          <p:nvPr>
            <p:ph type="body" idx="1"/>
          </p:nvPr>
        </p:nvSpPr>
        <p:spPr>
          <a:xfrm>
            <a:off x="1011600" y="4568959"/>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8290721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C8F4E-34A1-41B4-8EA4-7B48CF835265}"/>
              </a:ext>
            </a:extLst>
          </p:cNvPr>
          <p:cNvSpPr>
            <a:spLocks noGrp="1"/>
          </p:cNvSpPr>
          <p:nvPr>
            <p:ph type="title"/>
          </p:nvPr>
        </p:nvSpPr>
        <p:spPr/>
        <p:txBody>
          <a:bodyPr/>
          <a:lstStyle>
            <a:lvl1pPr>
              <a:defRPr>
                <a:solidFill>
                  <a:schemeClr val="accent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ADF337A7-87D0-46DF-856D-F8736E195D93}"/>
              </a:ext>
            </a:extLst>
          </p:cNvPr>
          <p:cNvSpPr>
            <a:spLocks noGrp="1"/>
          </p:cNvSpPr>
          <p:nvPr>
            <p:ph sz="half" idx="1"/>
          </p:nvPr>
        </p:nvSpPr>
        <p:spPr>
          <a:xfrm>
            <a:off x="101145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a:extLst>
              <a:ext uri="{FF2B5EF4-FFF2-40B4-BE49-F238E27FC236}">
                <a16:creationId xmlns:a16="http://schemas.microsoft.com/office/drawing/2014/main" id="{E3657D19-6C46-4BAA-BD1A-C0DC4EDE03E6}"/>
              </a:ext>
            </a:extLst>
          </p:cNvPr>
          <p:cNvSpPr>
            <a:spLocks noGrp="1"/>
          </p:cNvSpPr>
          <p:nvPr>
            <p:ph sz="half" idx="2"/>
          </p:nvPr>
        </p:nvSpPr>
        <p:spPr>
          <a:xfrm>
            <a:off x="634545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7801571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5E71C-9BED-47C1-BDB1-8E1C109CBDC8}"/>
              </a:ext>
            </a:extLst>
          </p:cNvPr>
          <p:cNvSpPr>
            <a:spLocks noGrp="1"/>
          </p:cNvSpPr>
          <p:nvPr>
            <p:ph type="title"/>
          </p:nvPr>
        </p:nvSpPr>
        <p:spPr>
          <a:xfrm>
            <a:off x="1011600" y="365125"/>
            <a:ext cx="10515600" cy="1325563"/>
          </a:xfrm>
        </p:spPr>
        <p:txBody>
          <a:bodyPr/>
          <a:lstStyle>
            <a:lvl1pPr>
              <a:defRPr>
                <a:solidFill>
                  <a:schemeClr val="accent1"/>
                </a:solidFill>
              </a:defRPr>
            </a:lvl1p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86B67DA3-9C5B-4088-86B0-17153574B721}"/>
              </a:ext>
            </a:extLst>
          </p:cNvPr>
          <p:cNvSpPr>
            <a:spLocks noGrp="1"/>
          </p:cNvSpPr>
          <p:nvPr>
            <p:ph type="body" idx="1"/>
          </p:nvPr>
        </p:nvSpPr>
        <p:spPr>
          <a:xfrm>
            <a:off x="1011600" y="1690688"/>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062C571-825E-4003-88B8-95C945DFE295}"/>
              </a:ext>
            </a:extLst>
          </p:cNvPr>
          <p:cNvSpPr>
            <a:spLocks noGrp="1"/>
          </p:cNvSpPr>
          <p:nvPr>
            <p:ph sz="half" idx="2"/>
          </p:nvPr>
        </p:nvSpPr>
        <p:spPr>
          <a:xfrm>
            <a:off x="1011600" y="2514600"/>
            <a:ext cx="5157787"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4">
            <a:extLst>
              <a:ext uri="{FF2B5EF4-FFF2-40B4-BE49-F238E27FC236}">
                <a16:creationId xmlns:a16="http://schemas.microsoft.com/office/drawing/2014/main" id="{99F62CAF-F920-47DF-98B0-8A9A3156C130}"/>
              </a:ext>
            </a:extLst>
          </p:cNvPr>
          <p:cNvSpPr>
            <a:spLocks noGrp="1"/>
          </p:cNvSpPr>
          <p:nvPr>
            <p:ph type="body" sz="quarter" idx="3"/>
          </p:nvPr>
        </p:nvSpPr>
        <p:spPr>
          <a:xfrm>
            <a:off x="6344012" y="1690688"/>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C461578-615B-479C-A2AF-6353838C42E9}"/>
              </a:ext>
            </a:extLst>
          </p:cNvPr>
          <p:cNvSpPr>
            <a:spLocks noGrp="1"/>
          </p:cNvSpPr>
          <p:nvPr>
            <p:ph sz="quarter" idx="4"/>
          </p:nvPr>
        </p:nvSpPr>
        <p:spPr>
          <a:xfrm>
            <a:off x="6344012" y="2514600"/>
            <a:ext cx="5183188"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109705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22D4D-AAF5-4AF0-A02D-8BC7F56A36E8}"/>
              </a:ext>
            </a:extLst>
          </p:cNvPr>
          <p:cNvSpPr>
            <a:spLocks noGrp="1"/>
          </p:cNvSpPr>
          <p:nvPr>
            <p:ph type="title"/>
          </p:nvPr>
        </p:nvSpPr>
        <p:spPr/>
        <p:txBody>
          <a:bodyPr/>
          <a:lstStyle>
            <a:lvl1pPr>
              <a:defRPr>
                <a:solidFill>
                  <a:schemeClr val="accent1"/>
                </a:solidFill>
              </a:defRPr>
            </a:lvl1pPr>
          </a:lstStyle>
          <a:p>
            <a:r>
              <a:rPr lang="en-US" dirty="0"/>
              <a:t>Click to edit Master title style</a:t>
            </a:r>
            <a:endParaRPr lang="en-AU" dirty="0"/>
          </a:p>
        </p:txBody>
      </p:sp>
    </p:spTree>
    <p:extLst>
      <p:ext uri="{BB962C8B-B14F-4D97-AF65-F5344CB8AC3E}">
        <p14:creationId xmlns:p14="http://schemas.microsoft.com/office/powerpoint/2010/main" val="15156344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22D4D-AAF5-4AF0-A02D-8BC7F56A36E8}"/>
              </a:ext>
            </a:extLst>
          </p:cNvPr>
          <p:cNvSpPr>
            <a:spLocks noGrp="1"/>
          </p:cNvSpPr>
          <p:nvPr>
            <p:ph type="title"/>
          </p:nvPr>
        </p:nvSpPr>
        <p:spPr/>
        <p:txBody>
          <a:bodyPr/>
          <a:lstStyle>
            <a:lvl1pPr>
              <a:defRPr>
                <a:solidFill>
                  <a:schemeClr val="accent1"/>
                </a:solidFill>
              </a:defRPr>
            </a:lvl1pPr>
          </a:lstStyle>
          <a:p>
            <a:r>
              <a:rPr lang="en-US" dirty="0"/>
              <a:t>Click to edit Master title style</a:t>
            </a:r>
            <a:endParaRPr lang="en-AU" dirty="0"/>
          </a:p>
        </p:txBody>
      </p:sp>
    </p:spTree>
    <p:extLst>
      <p:ext uri="{BB962C8B-B14F-4D97-AF65-F5344CB8AC3E}">
        <p14:creationId xmlns:p14="http://schemas.microsoft.com/office/powerpoint/2010/main" val="33178266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03125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A31E3-B87B-4BA3-9228-292F23F1E008}"/>
              </a:ext>
            </a:extLst>
          </p:cNvPr>
          <p:cNvSpPr>
            <a:spLocks noGrp="1"/>
          </p:cNvSpPr>
          <p:nvPr>
            <p:ph type="title"/>
          </p:nvPr>
        </p:nvSpPr>
        <p:spPr>
          <a:xfrm>
            <a:off x="1011600" y="461962"/>
            <a:ext cx="3932237" cy="1600200"/>
          </a:xfrm>
        </p:spPr>
        <p:txBody>
          <a:bodyPr anchor="b"/>
          <a:lstStyle>
            <a:lvl1pPr>
              <a:defRPr sz="3200">
                <a:solidFill>
                  <a:schemeClr val="accent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ACAE0A1E-33CB-49C2-AF90-987EDCD1FF66}"/>
              </a:ext>
            </a:extLst>
          </p:cNvPr>
          <p:cNvSpPr>
            <a:spLocks noGrp="1"/>
          </p:cNvSpPr>
          <p:nvPr>
            <p:ph idx="1"/>
          </p:nvPr>
        </p:nvSpPr>
        <p:spPr>
          <a:xfrm>
            <a:off x="5184000" y="1000125"/>
            <a:ext cx="6172200" cy="4873625"/>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ext Placeholder 3">
            <a:extLst>
              <a:ext uri="{FF2B5EF4-FFF2-40B4-BE49-F238E27FC236}">
                <a16:creationId xmlns:a16="http://schemas.microsoft.com/office/drawing/2014/main" id="{CF4B897F-AE5E-476F-9C8C-252AEC36226C}"/>
              </a:ext>
            </a:extLst>
          </p:cNvPr>
          <p:cNvSpPr>
            <a:spLocks noGrp="1"/>
          </p:cNvSpPr>
          <p:nvPr>
            <p:ph type="body" sz="half" idx="2"/>
          </p:nvPr>
        </p:nvSpPr>
        <p:spPr>
          <a:xfrm>
            <a:off x="1011599" y="2062162"/>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1005211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50CA3-D3A0-4C18-904D-2BC19CFA37D7}"/>
              </a:ext>
            </a:extLst>
          </p:cNvPr>
          <p:cNvSpPr>
            <a:spLocks noGrp="1"/>
          </p:cNvSpPr>
          <p:nvPr>
            <p:ph type="title"/>
          </p:nvPr>
        </p:nvSpPr>
        <p:spPr>
          <a:xfrm>
            <a:off x="1011600" y="457200"/>
            <a:ext cx="3932237" cy="1600200"/>
          </a:xfrm>
        </p:spPr>
        <p:txBody>
          <a:bodyPr anchor="b"/>
          <a:lstStyle>
            <a:lvl1pPr>
              <a:defRPr sz="3200">
                <a:solidFill>
                  <a:schemeClr val="accent1"/>
                </a:solidFill>
              </a:defRPr>
            </a:lvl1pPr>
          </a:lstStyle>
          <a:p>
            <a:r>
              <a:rPr lang="en-US" dirty="0"/>
              <a:t>Click to edit Master title style</a:t>
            </a:r>
            <a:endParaRPr lang="en-AU" dirty="0"/>
          </a:p>
        </p:txBody>
      </p:sp>
      <p:sp>
        <p:nvSpPr>
          <p:cNvPr id="3" name="Picture Placeholder 2">
            <a:extLst>
              <a:ext uri="{FF2B5EF4-FFF2-40B4-BE49-F238E27FC236}">
                <a16:creationId xmlns:a16="http://schemas.microsoft.com/office/drawing/2014/main" id="{40789827-06AF-4EA8-A616-7464EBD70D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a:extLst>
              <a:ext uri="{FF2B5EF4-FFF2-40B4-BE49-F238E27FC236}">
                <a16:creationId xmlns:a16="http://schemas.microsoft.com/office/drawing/2014/main" id="{FFBCBF98-7633-45D0-BD62-6DD00FA52C5F}"/>
              </a:ext>
            </a:extLst>
          </p:cNvPr>
          <p:cNvSpPr>
            <a:spLocks noGrp="1"/>
          </p:cNvSpPr>
          <p:nvPr>
            <p:ph type="body" sz="half" idx="2"/>
          </p:nvPr>
        </p:nvSpPr>
        <p:spPr>
          <a:xfrm>
            <a:off x="1011600"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510909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085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A31E3-B87B-4BA3-9228-292F23F1E008}"/>
              </a:ext>
            </a:extLst>
          </p:cNvPr>
          <p:cNvSpPr>
            <a:spLocks noGrp="1"/>
          </p:cNvSpPr>
          <p:nvPr>
            <p:ph type="title"/>
          </p:nvPr>
        </p:nvSpPr>
        <p:spPr>
          <a:xfrm>
            <a:off x="1011600" y="461962"/>
            <a:ext cx="3932237" cy="1600200"/>
          </a:xfrm>
        </p:spPr>
        <p:txBody>
          <a:bodyPr anchor="b"/>
          <a:lstStyle>
            <a:lvl1pPr>
              <a:defRPr sz="3200">
                <a:solidFill>
                  <a:schemeClr val="accent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ACAE0A1E-33CB-49C2-AF90-987EDCD1FF66}"/>
              </a:ext>
            </a:extLst>
          </p:cNvPr>
          <p:cNvSpPr>
            <a:spLocks noGrp="1"/>
          </p:cNvSpPr>
          <p:nvPr>
            <p:ph idx="1"/>
          </p:nvPr>
        </p:nvSpPr>
        <p:spPr>
          <a:xfrm>
            <a:off x="5184000" y="1000125"/>
            <a:ext cx="6172200" cy="4873625"/>
          </a:xfrm>
        </p:spPr>
        <p:txBody>
          <a:bodyPr/>
          <a:lstStyle>
            <a:lvl1pPr>
              <a:defRPr sz="3200">
                <a:solidFill>
                  <a:schemeClr val="accent2"/>
                </a:solidFill>
              </a:defRPr>
            </a:lvl1pPr>
            <a:lvl2pPr>
              <a:defRPr sz="2800">
                <a:solidFill>
                  <a:schemeClr val="accent2"/>
                </a:solidFill>
              </a:defRPr>
            </a:lvl2pPr>
            <a:lvl3pPr>
              <a:defRPr sz="2400">
                <a:solidFill>
                  <a:schemeClr val="accent2"/>
                </a:solidFill>
              </a:defRPr>
            </a:lvl3pPr>
            <a:lvl4pPr>
              <a:defRPr sz="2000">
                <a:solidFill>
                  <a:schemeClr val="accent2"/>
                </a:solidFill>
              </a:defRPr>
            </a:lvl4pPr>
            <a:lvl5pPr>
              <a:defRPr sz="2000">
                <a:solidFill>
                  <a:schemeClr val="accent2"/>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ext Placeholder 3">
            <a:extLst>
              <a:ext uri="{FF2B5EF4-FFF2-40B4-BE49-F238E27FC236}">
                <a16:creationId xmlns:a16="http://schemas.microsoft.com/office/drawing/2014/main" id="{CF4B897F-AE5E-476F-9C8C-252AEC36226C}"/>
              </a:ext>
            </a:extLst>
          </p:cNvPr>
          <p:cNvSpPr>
            <a:spLocks noGrp="1"/>
          </p:cNvSpPr>
          <p:nvPr>
            <p:ph type="body" sz="half" idx="2"/>
          </p:nvPr>
        </p:nvSpPr>
        <p:spPr>
          <a:xfrm>
            <a:off x="1011599" y="2062162"/>
            <a:ext cx="3932237" cy="3811588"/>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4250710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50CA3-D3A0-4C18-904D-2BC19CFA37D7}"/>
              </a:ext>
            </a:extLst>
          </p:cNvPr>
          <p:cNvSpPr>
            <a:spLocks noGrp="1"/>
          </p:cNvSpPr>
          <p:nvPr>
            <p:ph type="title"/>
          </p:nvPr>
        </p:nvSpPr>
        <p:spPr>
          <a:xfrm>
            <a:off x="1011600" y="457200"/>
            <a:ext cx="3932237" cy="1600200"/>
          </a:xfrm>
        </p:spPr>
        <p:txBody>
          <a:bodyPr anchor="b"/>
          <a:lstStyle>
            <a:lvl1pPr>
              <a:defRPr sz="3200"/>
            </a:lvl1pPr>
          </a:lstStyle>
          <a:p>
            <a:r>
              <a:rPr lang="en-US" dirty="0"/>
              <a:t>Click to edit Master title style</a:t>
            </a:r>
            <a:endParaRPr lang="en-AU" dirty="0"/>
          </a:p>
        </p:txBody>
      </p:sp>
      <p:sp>
        <p:nvSpPr>
          <p:cNvPr id="3" name="Picture Placeholder 2">
            <a:extLst>
              <a:ext uri="{FF2B5EF4-FFF2-40B4-BE49-F238E27FC236}">
                <a16:creationId xmlns:a16="http://schemas.microsoft.com/office/drawing/2014/main" id="{40789827-06AF-4EA8-A616-7464EBD70D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FFBCBF98-7633-45D0-BD62-6DD00FA52C5F}"/>
              </a:ext>
            </a:extLst>
          </p:cNvPr>
          <p:cNvSpPr>
            <a:spLocks noGrp="1"/>
          </p:cNvSpPr>
          <p:nvPr>
            <p:ph type="body" sz="half" idx="2"/>
          </p:nvPr>
        </p:nvSpPr>
        <p:spPr>
          <a:xfrm>
            <a:off x="1011600" y="2057400"/>
            <a:ext cx="3932237" cy="3811588"/>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4292358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jp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3.jp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4.jp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5.jpg"/><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6.jpg"/><Relationship Id="rId5" Type="http://schemas.openxmlformats.org/officeDocument/2006/relationships/slideLayout" Target="../slideLayouts/slideLayout50.xml"/><Relationship Id="rId10" Type="http://schemas.openxmlformats.org/officeDocument/2006/relationships/theme" Target="../theme/theme6.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image" Target="../media/image7.jpg"/><Relationship Id="rId5" Type="http://schemas.openxmlformats.org/officeDocument/2006/relationships/slideLayout" Target="../slideLayouts/slideLayout59.xml"/><Relationship Id="rId10" Type="http://schemas.openxmlformats.org/officeDocument/2006/relationships/theme" Target="../theme/theme7.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0FD78-A698-49D7-8930-A99A6F0DF91B}"/>
              </a:ext>
            </a:extLst>
          </p:cNvPr>
          <p:cNvSpPr>
            <a:spLocks noGrp="1"/>
          </p:cNvSpPr>
          <p:nvPr>
            <p:ph type="title"/>
          </p:nvPr>
        </p:nvSpPr>
        <p:spPr>
          <a:xfrm>
            <a:off x="101145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B2E805E6-B3B5-48F7-B0BE-1E414157AB15}"/>
              </a:ext>
            </a:extLst>
          </p:cNvPr>
          <p:cNvSpPr>
            <a:spLocks noGrp="1"/>
          </p:cNvSpPr>
          <p:nvPr>
            <p:ph type="body" idx="1"/>
          </p:nvPr>
        </p:nvSpPr>
        <p:spPr>
          <a:xfrm>
            <a:off x="101145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86186248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Lst>
  <p:txStyles>
    <p:title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0FD78-A698-49D7-8930-A99A6F0DF91B}"/>
              </a:ext>
            </a:extLst>
          </p:cNvPr>
          <p:cNvSpPr>
            <a:spLocks noGrp="1"/>
          </p:cNvSpPr>
          <p:nvPr>
            <p:ph type="title"/>
          </p:nvPr>
        </p:nvSpPr>
        <p:spPr>
          <a:xfrm>
            <a:off x="101145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B2E805E6-B3B5-48F7-B0BE-1E414157AB15}"/>
              </a:ext>
            </a:extLst>
          </p:cNvPr>
          <p:cNvSpPr>
            <a:spLocks noGrp="1"/>
          </p:cNvSpPr>
          <p:nvPr>
            <p:ph type="body" idx="1"/>
          </p:nvPr>
        </p:nvSpPr>
        <p:spPr>
          <a:xfrm>
            <a:off x="101145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56916950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txStyles>
    <p:titleStyle>
      <a:lvl1pPr algn="l" defTabSz="91440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0FD78-A698-49D7-8930-A99A6F0DF91B}"/>
              </a:ext>
            </a:extLst>
          </p:cNvPr>
          <p:cNvSpPr>
            <a:spLocks noGrp="1"/>
          </p:cNvSpPr>
          <p:nvPr>
            <p:ph type="title"/>
          </p:nvPr>
        </p:nvSpPr>
        <p:spPr>
          <a:xfrm>
            <a:off x="101145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B2E805E6-B3B5-48F7-B0BE-1E414157AB15}"/>
              </a:ext>
            </a:extLst>
          </p:cNvPr>
          <p:cNvSpPr>
            <a:spLocks noGrp="1"/>
          </p:cNvSpPr>
          <p:nvPr>
            <p:ph type="body" idx="1"/>
          </p:nvPr>
        </p:nvSpPr>
        <p:spPr>
          <a:xfrm>
            <a:off x="101145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37124432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0FD78-A698-49D7-8930-A99A6F0DF91B}"/>
              </a:ext>
            </a:extLst>
          </p:cNvPr>
          <p:cNvSpPr>
            <a:spLocks noGrp="1"/>
          </p:cNvSpPr>
          <p:nvPr>
            <p:ph type="title"/>
          </p:nvPr>
        </p:nvSpPr>
        <p:spPr>
          <a:xfrm>
            <a:off x="101145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B2E805E6-B3B5-48F7-B0BE-1E414157AB15}"/>
              </a:ext>
            </a:extLst>
          </p:cNvPr>
          <p:cNvSpPr>
            <a:spLocks noGrp="1"/>
          </p:cNvSpPr>
          <p:nvPr>
            <p:ph type="body" idx="1"/>
          </p:nvPr>
        </p:nvSpPr>
        <p:spPr>
          <a:xfrm>
            <a:off x="101145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76642875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Lst>
  <p:txStyles>
    <p:title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0FD78-A698-49D7-8930-A99A6F0DF91B}"/>
              </a:ext>
            </a:extLst>
          </p:cNvPr>
          <p:cNvSpPr>
            <a:spLocks noGrp="1"/>
          </p:cNvSpPr>
          <p:nvPr>
            <p:ph type="title"/>
          </p:nvPr>
        </p:nvSpPr>
        <p:spPr>
          <a:xfrm>
            <a:off x="101145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B2E805E6-B3B5-48F7-B0BE-1E414157AB15}"/>
              </a:ext>
            </a:extLst>
          </p:cNvPr>
          <p:cNvSpPr>
            <a:spLocks noGrp="1"/>
          </p:cNvSpPr>
          <p:nvPr>
            <p:ph type="body" idx="1"/>
          </p:nvPr>
        </p:nvSpPr>
        <p:spPr>
          <a:xfrm>
            <a:off x="101145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63223116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0FD78-A698-49D7-8930-A99A6F0DF91B}"/>
              </a:ext>
            </a:extLst>
          </p:cNvPr>
          <p:cNvSpPr>
            <a:spLocks noGrp="1"/>
          </p:cNvSpPr>
          <p:nvPr>
            <p:ph type="title"/>
          </p:nvPr>
        </p:nvSpPr>
        <p:spPr>
          <a:xfrm>
            <a:off x="101145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B2E805E6-B3B5-48F7-B0BE-1E414157AB15}"/>
              </a:ext>
            </a:extLst>
          </p:cNvPr>
          <p:cNvSpPr>
            <a:spLocks noGrp="1"/>
          </p:cNvSpPr>
          <p:nvPr>
            <p:ph type="body" idx="1"/>
          </p:nvPr>
        </p:nvSpPr>
        <p:spPr>
          <a:xfrm>
            <a:off x="101145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59142137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Lst>
  <p:txStyles>
    <p:titleStyle>
      <a:lvl1pPr algn="l" defTabSz="914400" rtl="0" eaLnBrk="1" latinLnBrk="0" hangingPunct="1">
        <a:lnSpc>
          <a:spcPct val="90000"/>
        </a:lnSpc>
        <a:spcBef>
          <a:spcPct val="0"/>
        </a:spcBef>
        <a:buNone/>
        <a:defRPr sz="4400" b="1" kern="1200">
          <a:solidFill>
            <a:schemeClr val="bg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0FD78-A698-49D7-8930-A99A6F0DF91B}"/>
              </a:ext>
            </a:extLst>
          </p:cNvPr>
          <p:cNvSpPr>
            <a:spLocks noGrp="1"/>
          </p:cNvSpPr>
          <p:nvPr>
            <p:ph type="title"/>
          </p:nvPr>
        </p:nvSpPr>
        <p:spPr>
          <a:xfrm>
            <a:off x="101145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B2E805E6-B3B5-48F7-B0BE-1E414157AB15}"/>
              </a:ext>
            </a:extLst>
          </p:cNvPr>
          <p:cNvSpPr>
            <a:spLocks noGrp="1"/>
          </p:cNvSpPr>
          <p:nvPr>
            <p:ph type="body" idx="1"/>
          </p:nvPr>
        </p:nvSpPr>
        <p:spPr>
          <a:xfrm>
            <a:off x="101145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07830147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Lst>
  <p:txStyles>
    <p:title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utdoor, sky, tree, person&#10;&#10;Description automatically generated">
            <a:extLst>
              <a:ext uri="{FF2B5EF4-FFF2-40B4-BE49-F238E27FC236}">
                <a16:creationId xmlns:a16="http://schemas.microsoft.com/office/drawing/2014/main" id="{8F50009C-5028-A64D-8913-B9A4FDEC5D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2258"/>
          </a:xfrm>
          <a:prstGeom prst="rect">
            <a:avLst/>
          </a:prstGeom>
        </p:spPr>
      </p:pic>
      <p:pic>
        <p:nvPicPr>
          <p:cNvPr id="2" name="Picture 1" descr="Graphical user interface&#10;&#10;Description automatically generated">
            <a:extLst>
              <a:ext uri="{FF2B5EF4-FFF2-40B4-BE49-F238E27FC236}">
                <a16:creationId xmlns:a16="http://schemas.microsoft.com/office/drawing/2014/main" id="{F51D9570-E839-496E-B435-5315AFCC85B3}"/>
              </a:ext>
            </a:extLst>
          </p:cNvPr>
          <p:cNvPicPr>
            <a:picLocks noChangeAspect="1"/>
          </p:cNvPicPr>
          <p:nvPr/>
        </p:nvPicPr>
        <p:blipFill rotWithShape="1">
          <a:blip r:embed="rId3">
            <a:extLst>
              <a:ext uri="{28A0092B-C50C-407E-A947-70E740481C1C}">
                <a14:useLocalDpi xmlns:a14="http://schemas.microsoft.com/office/drawing/2010/main" val="0"/>
              </a:ext>
            </a:extLst>
          </a:blip>
          <a:srcRect t="56983"/>
          <a:stretch/>
        </p:blipFill>
        <p:spPr>
          <a:xfrm>
            <a:off x="610" y="3907856"/>
            <a:ext cx="12190780" cy="2950143"/>
          </a:xfrm>
          <a:prstGeom prst="rect">
            <a:avLst/>
          </a:prstGeom>
        </p:spPr>
      </p:pic>
      <p:sp>
        <p:nvSpPr>
          <p:cNvPr id="3" name="Title 1">
            <a:extLst>
              <a:ext uri="{FF2B5EF4-FFF2-40B4-BE49-F238E27FC236}">
                <a16:creationId xmlns:a16="http://schemas.microsoft.com/office/drawing/2014/main" id="{8D9AF48F-1D80-4DE1-91DD-9B4029B2F064}"/>
              </a:ext>
            </a:extLst>
          </p:cNvPr>
          <p:cNvSpPr txBox="1">
            <a:spLocks/>
          </p:cNvSpPr>
          <p:nvPr/>
        </p:nvSpPr>
        <p:spPr>
          <a:xfrm>
            <a:off x="4411578" y="4598376"/>
            <a:ext cx="7032860" cy="905609"/>
          </a:xfrm>
          <a:prstGeom prst="rect">
            <a:avLst/>
          </a:prstGeom>
        </p:spPr>
        <p:txBody>
          <a:bodyPr anchor="b"/>
          <a:lstStyle>
            <a:lvl1pPr algn="ctr" defTabSz="914400" rtl="0" eaLnBrk="1" latinLnBrk="0" hangingPunct="1">
              <a:lnSpc>
                <a:spcPct val="90000"/>
              </a:lnSpc>
              <a:spcBef>
                <a:spcPct val="0"/>
              </a:spcBef>
              <a:buNone/>
              <a:defRPr sz="6000" b="1" kern="1200">
                <a:solidFill>
                  <a:schemeClr val="accent1"/>
                </a:solidFill>
                <a:latin typeface="+mj-lt"/>
                <a:ea typeface="+mj-ea"/>
                <a:cs typeface="+mj-cs"/>
              </a:defRPr>
            </a:lvl1pPr>
          </a:lstStyle>
          <a:p>
            <a:pPr algn="l"/>
            <a:r>
              <a:rPr lang="en-US" sz="4400" dirty="0">
                <a:solidFill>
                  <a:schemeClr val="tx2"/>
                </a:solidFill>
              </a:rPr>
              <a:t>Changes in Legislation to the Surrender of Interment Rights</a:t>
            </a:r>
            <a:endParaRPr lang="en-AU" sz="4400" dirty="0">
              <a:solidFill>
                <a:schemeClr val="tx2"/>
              </a:solidFill>
            </a:endParaRPr>
          </a:p>
        </p:txBody>
      </p:sp>
      <p:sp>
        <p:nvSpPr>
          <p:cNvPr id="4" name="Subtitle 2">
            <a:extLst>
              <a:ext uri="{FF2B5EF4-FFF2-40B4-BE49-F238E27FC236}">
                <a16:creationId xmlns:a16="http://schemas.microsoft.com/office/drawing/2014/main" id="{27C573D3-7CF6-412B-A00D-2A38290BEDE4}"/>
              </a:ext>
            </a:extLst>
          </p:cNvPr>
          <p:cNvSpPr txBox="1">
            <a:spLocks/>
          </p:cNvSpPr>
          <p:nvPr/>
        </p:nvSpPr>
        <p:spPr>
          <a:xfrm>
            <a:off x="4411578" y="5606982"/>
            <a:ext cx="5637197" cy="758893"/>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3200" kern="1200">
                <a:solidFill>
                  <a:schemeClr val="bg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solidFill>
                  <a:schemeClr val="accent2"/>
                </a:solidFill>
              </a:rPr>
              <a:t>2022 CCASA Information Forum</a:t>
            </a:r>
            <a:endParaRPr lang="en-AU" dirty="0">
              <a:solidFill>
                <a:schemeClr val="accent2"/>
              </a:solidFill>
            </a:endParaRPr>
          </a:p>
        </p:txBody>
      </p:sp>
    </p:spTree>
    <p:extLst>
      <p:ext uri="{BB962C8B-B14F-4D97-AF65-F5344CB8AC3E}">
        <p14:creationId xmlns:p14="http://schemas.microsoft.com/office/powerpoint/2010/main" val="2285923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4DCF8-6B45-2113-89C2-2CC8B73E5434}"/>
              </a:ext>
            </a:extLst>
          </p:cNvPr>
          <p:cNvSpPr>
            <a:spLocks noGrp="1"/>
          </p:cNvSpPr>
          <p:nvPr>
            <p:ph type="title"/>
          </p:nvPr>
        </p:nvSpPr>
        <p:spPr/>
        <p:txBody>
          <a:bodyPr/>
          <a:lstStyle/>
          <a:p>
            <a:r>
              <a:rPr lang="en-AU" b="1" dirty="0"/>
              <a:t>Burial and Cremation Regulations 2014</a:t>
            </a:r>
            <a:endParaRPr lang="en-AU" dirty="0"/>
          </a:p>
        </p:txBody>
      </p:sp>
      <p:sp>
        <p:nvSpPr>
          <p:cNvPr id="3" name="Content Placeholder 2">
            <a:extLst>
              <a:ext uri="{FF2B5EF4-FFF2-40B4-BE49-F238E27FC236}">
                <a16:creationId xmlns:a16="http://schemas.microsoft.com/office/drawing/2014/main" id="{4984DAC9-3A4D-D481-0862-45B858E71FE7}"/>
              </a:ext>
            </a:extLst>
          </p:cNvPr>
          <p:cNvSpPr>
            <a:spLocks noGrp="1"/>
          </p:cNvSpPr>
          <p:nvPr>
            <p:ph idx="1"/>
          </p:nvPr>
        </p:nvSpPr>
        <p:spPr/>
        <p:txBody>
          <a:bodyPr>
            <a:normAutofit lnSpcReduction="10000"/>
          </a:bodyPr>
          <a:lstStyle/>
          <a:p>
            <a:pPr marL="0" indent="0">
              <a:buNone/>
            </a:pPr>
            <a:r>
              <a:rPr lang="en-US" i="1" dirty="0"/>
              <a:t>Example with 25 years remaining</a:t>
            </a:r>
          </a:p>
          <a:p>
            <a:pPr marL="0" indent="0">
              <a:buNone/>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 –((B÷C) ×D)</a:t>
            </a:r>
          </a:p>
          <a:p>
            <a:pPr marL="0" indent="0">
              <a:buNone/>
            </a:pPr>
            <a:r>
              <a:rPr lang="en-US" i="1" dirty="0"/>
              <a:t>$7500-((5625</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÷50)x 25)</a:t>
            </a:r>
          </a:p>
          <a:p>
            <a:pPr marL="0" indent="0">
              <a:buNone/>
            </a:pPr>
            <a:r>
              <a:rPr lang="en-US" i="1" dirty="0">
                <a:solidFill>
                  <a:prstClr val="black"/>
                </a:solidFill>
                <a:latin typeface="Calibri" panose="020F0502020204030204"/>
              </a:rPr>
              <a:t>=$2812 to be refunded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Example with 40 years remaining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 –((B÷C) ×D)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$7500-((5625</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÷50)x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30</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This is capped at 30 years as per the new act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=$3375 to be refunded</a:t>
            </a:r>
          </a:p>
          <a:p>
            <a:endParaRPr lang="en-AU" dirty="0"/>
          </a:p>
        </p:txBody>
      </p:sp>
      <p:pic>
        <p:nvPicPr>
          <p:cNvPr id="5" name="Picture 4" descr="A couple kissing in front of a church&#10;&#10;Description automatically generated with medium confidence">
            <a:extLst>
              <a:ext uri="{FF2B5EF4-FFF2-40B4-BE49-F238E27FC236}">
                <a16:creationId xmlns:a16="http://schemas.microsoft.com/office/drawing/2014/main" id="{280457B2-8345-CF4B-F549-3E3B43C7F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6403" y="1401719"/>
            <a:ext cx="4201240" cy="2800826"/>
          </a:xfrm>
          <a:prstGeom prst="ellipse">
            <a:avLst/>
          </a:prstGeom>
          <a:ln>
            <a:noFill/>
          </a:ln>
          <a:effectLst>
            <a:softEdge rad="112500"/>
          </a:effectLst>
        </p:spPr>
      </p:pic>
    </p:spTree>
    <p:extLst>
      <p:ext uri="{BB962C8B-B14F-4D97-AF65-F5344CB8AC3E}">
        <p14:creationId xmlns:p14="http://schemas.microsoft.com/office/powerpoint/2010/main" val="771588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E1104-0F0E-03E1-50E4-09202B642B74}"/>
              </a:ext>
            </a:extLst>
          </p:cNvPr>
          <p:cNvSpPr>
            <a:spLocks noGrp="1"/>
          </p:cNvSpPr>
          <p:nvPr>
            <p:ph type="title"/>
          </p:nvPr>
        </p:nvSpPr>
        <p:spPr/>
        <p:txBody>
          <a:bodyPr/>
          <a:lstStyle/>
          <a:p>
            <a:r>
              <a:rPr lang="en-AU" b="1" dirty="0"/>
              <a:t>Burial and Cremation Regulations 2014</a:t>
            </a:r>
            <a:endParaRPr lang="en-AU" dirty="0"/>
          </a:p>
        </p:txBody>
      </p:sp>
      <p:sp>
        <p:nvSpPr>
          <p:cNvPr id="3" name="Content Placeholder 2">
            <a:extLst>
              <a:ext uri="{FF2B5EF4-FFF2-40B4-BE49-F238E27FC236}">
                <a16:creationId xmlns:a16="http://schemas.microsoft.com/office/drawing/2014/main" id="{63E0993E-774A-44C1-3B08-D69CA7DEE3BE}"/>
              </a:ext>
            </a:extLst>
          </p:cNvPr>
          <p:cNvSpPr>
            <a:spLocks noGrp="1"/>
          </p:cNvSpPr>
          <p:nvPr>
            <p:ph idx="1"/>
          </p:nvPr>
        </p:nvSpPr>
        <p:spPr/>
        <p:txBody>
          <a:bodyPr/>
          <a:lstStyle/>
          <a:p>
            <a:pPr marL="0" indent="0" algn="ctr">
              <a:buNone/>
            </a:pPr>
            <a:r>
              <a:rPr lang="en-AU" dirty="0"/>
              <a:t>New table for Surrender of Interment Rights for Perpetuity</a:t>
            </a:r>
          </a:p>
          <a:p>
            <a:pPr marL="0" indent="0" algn="ctr">
              <a:buNone/>
            </a:pPr>
            <a:endParaRPr lang="en-AU" dirty="0"/>
          </a:p>
          <a:p>
            <a:pPr marL="0" indent="0" algn="ctr">
              <a:buNone/>
            </a:pPr>
            <a:r>
              <a:rPr lang="en-US" dirty="0"/>
              <a:t>1 year = 25%</a:t>
            </a:r>
          </a:p>
          <a:p>
            <a:pPr marL="0" indent="0" algn="ctr">
              <a:buNone/>
            </a:pPr>
            <a:r>
              <a:rPr lang="en-US" i="1" dirty="0"/>
              <a:t>5 years 33.97%</a:t>
            </a:r>
          </a:p>
          <a:p>
            <a:pPr marL="0" indent="0" algn="ctr">
              <a:buNone/>
            </a:pPr>
            <a:r>
              <a:rPr lang="en-US" i="1" dirty="0"/>
              <a:t>10 years 45.17%</a:t>
            </a:r>
          </a:p>
          <a:p>
            <a:pPr marL="0" indent="0" algn="ctr">
              <a:buNone/>
            </a:pPr>
            <a:r>
              <a:rPr lang="en-US" i="1" dirty="0"/>
              <a:t>20 years 67.59%</a:t>
            </a:r>
          </a:p>
          <a:p>
            <a:pPr marL="0" indent="0" algn="ctr">
              <a:buNone/>
            </a:pPr>
            <a:r>
              <a:rPr lang="en-US" i="1" dirty="0"/>
              <a:t>25 years 78.79%</a:t>
            </a:r>
          </a:p>
          <a:p>
            <a:pPr marL="0" indent="0" algn="ctr">
              <a:buNone/>
            </a:pPr>
            <a:r>
              <a:rPr lang="en-US" i="1" dirty="0"/>
              <a:t>30 years 90%</a:t>
            </a:r>
            <a:endParaRPr lang="en-AU" i="1" dirty="0"/>
          </a:p>
          <a:p>
            <a:pPr marL="0" indent="0" algn="ctr">
              <a:buNone/>
            </a:pPr>
            <a:endParaRPr lang="en-AU" dirty="0"/>
          </a:p>
        </p:txBody>
      </p:sp>
      <p:pic>
        <p:nvPicPr>
          <p:cNvPr id="5" name="Picture 4" descr="A picture containing outdoor, sky, tree&#10;&#10;Description automatically generated">
            <a:extLst>
              <a:ext uri="{FF2B5EF4-FFF2-40B4-BE49-F238E27FC236}">
                <a16:creationId xmlns:a16="http://schemas.microsoft.com/office/drawing/2014/main" id="{A5CEEE6A-66B6-41B7-C0C4-04129CEC3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191" y="3694546"/>
            <a:ext cx="4090554" cy="3066472"/>
          </a:xfrm>
          <a:prstGeom prst="ellipse">
            <a:avLst/>
          </a:prstGeom>
          <a:ln>
            <a:noFill/>
          </a:ln>
          <a:effectLst>
            <a:softEdge rad="112500"/>
          </a:effectLst>
        </p:spPr>
      </p:pic>
    </p:spTree>
    <p:extLst>
      <p:ext uri="{BB962C8B-B14F-4D97-AF65-F5344CB8AC3E}">
        <p14:creationId xmlns:p14="http://schemas.microsoft.com/office/powerpoint/2010/main" val="2555947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88802EF-7D89-4E14-A797-014093D0F93A}"/>
              </a:ext>
            </a:extLst>
          </p:cNvPr>
          <p:cNvSpPr txBox="1">
            <a:spLocks/>
          </p:cNvSpPr>
          <p:nvPr/>
        </p:nvSpPr>
        <p:spPr>
          <a:xfrm>
            <a:off x="856648" y="1810854"/>
            <a:ext cx="6718433" cy="1302082"/>
          </a:xfrm>
          <a:prstGeom prst="rect">
            <a:avLst/>
          </a:prstGeom>
        </p:spPr>
        <p:txBody>
          <a:bodyPr anchor="b"/>
          <a:lstStyle>
            <a:lvl1pPr algn="ctr" defTabSz="914400" rtl="0" eaLnBrk="1" latinLnBrk="0" hangingPunct="1">
              <a:lnSpc>
                <a:spcPct val="90000"/>
              </a:lnSpc>
              <a:spcBef>
                <a:spcPct val="0"/>
              </a:spcBef>
              <a:buNone/>
              <a:defRPr sz="6000" b="1" kern="1200">
                <a:solidFill>
                  <a:schemeClr val="accent1"/>
                </a:solidFill>
                <a:latin typeface="+mj-lt"/>
                <a:ea typeface="+mj-ea"/>
                <a:cs typeface="+mj-cs"/>
              </a:defRPr>
            </a:lvl1pPr>
          </a:lstStyle>
          <a:p>
            <a:pPr algn="l"/>
            <a:r>
              <a:rPr lang="en-US" sz="4400" dirty="0">
                <a:solidFill>
                  <a:schemeClr val="tx2"/>
                </a:solidFill>
              </a:rPr>
              <a:t>Questions</a:t>
            </a:r>
            <a:endParaRPr lang="en-AU" sz="4400" dirty="0">
              <a:solidFill>
                <a:schemeClr val="tx2"/>
              </a:solidFill>
            </a:endParaRPr>
          </a:p>
        </p:txBody>
      </p:sp>
      <p:sp>
        <p:nvSpPr>
          <p:cNvPr id="7" name="Subtitle 2">
            <a:extLst>
              <a:ext uri="{FF2B5EF4-FFF2-40B4-BE49-F238E27FC236}">
                <a16:creationId xmlns:a16="http://schemas.microsoft.com/office/drawing/2014/main" id="{E26476B3-5FB4-4E34-A376-522DD2599A3B}"/>
              </a:ext>
            </a:extLst>
          </p:cNvPr>
          <p:cNvSpPr txBox="1">
            <a:spLocks/>
          </p:cNvSpPr>
          <p:nvPr/>
        </p:nvSpPr>
        <p:spPr>
          <a:xfrm>
            <a:off x="856648" y="3358231"/>
            <a:ext cx="5637197" cy="1617704"/>
          </a:xfrm>
          <a:prstGeom prst="rect">
            <a:avLst/>
          </a:prstGeom>
        </p:spPr>
        <p:txBody>
          <a:bodyPr>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3200" kern="1200">
                <a:solidFill>
                  <a:schemeClr val="bg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solidFill>
                  <a:schemeClr val="accent2"/>
                </a:solidFill>
              </a:rPr>
              <a:t>Michael Robertson</a:t>
            </a:r>
          </a:p>
          <a:p>
            <a:pPr algn="l"/>
            <a:endParaRPr lang="en-US" b="1" dirty="0">
              <a:solidFill>
                <a:schemeClr val="accent2"/>
              </a:solidFill>
            </a:endParaRPr>
          </a:p>
          <a:p>
            <a:pPr algn="l"/>
            <a:r>
              <a:rPr lang="en-US" b="1" dirty="0">
                <a:solidFill>
                  <a:schemeClr val="accent2"/>
                </a:solidFill>
              </a:rPr>
              <a:t>P: </a:t>
            </a:r>
            <a:r>
              <a:rPr lang="en-US" dirty="0">
                <a:solidFill>
                  <a:schemeClr val="accent2"/>
                </a:solidFill>
              </a:rPr>
              <a:t>8139 7400</a:t>
            </a:r>
          </a:p>
          <a:p>
            <a:pPr algn="l"/>
            <a:r>
              <a:rPr lang="en-US" b="1" dirty="0">
                <a:solidFill>
                  <a:schemeClr val="accent2"/>
                </a:solidFill>
              </a:rPr>
              <a:t>E: </a:t>
            </a:r>
            <a:r>
              <a:rPr lang="en-US" dirty="0">
                <a:solidFill>
                  <a:schemeClr val="accent2"/>
                </a:solidFill>
              </a:rPr>
              <a:t>enquiries@aca.sa.gov.au</a:t>
            </a:r>
            <a:endParaRPr lang="en-AU" dirty="0">
              <a:solidFill>
                <a:schemeClr val="accent2"/>
              </a:solidFill>
            </a:endParaRPr>
          </a:p>
        </p:txBody>
      </p:sp>
    </p:spTree>
    <p:extLst>
      <p:ext uri="{BB962C8B-B14F-4D97-AF65-F5344CB8AC3E}">
        <p14:creationId xmlns:p14="http://schemas.microsoft.com/office/powerpoint/2010/main" val="1074356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5FC6C2-7E10-4AD6-90E7-168C63369031}"/>
              </a:ext>
            </a:extLst>
          </p:cNvPr>
          <p:cNvSpPr>
            <a:spLocks noGrp="1"/>
          </p:cNvSpPr>
          <p:nvPr>
            <p:ph type="ctrTitle"/>
          </p:nvPr>
        </p:nvSpPr>
        <p:spPr>
          <a:xfrm>
            <a:off x="1524000" y="823424"/>
            <a:ext cx="9144000" cy="935037"/>
          </a:xfrm>
        </p:spPr>
        <p:txBody>
          <a:bodyPr/>
          <a:lstStyle/>
          <a:p>
            <a:r>
              <a:rPr lang="en-AU" dirty="0">
                <a:solidFill>
                  <a:schemeClr val="bg2"/>
                </a:solidFill>
              </a:rPr>
              <a:t>WARNING</a:t>
            </a:r>
          </a:p>
        </p:txBody>
      </p:sp>
      <p:sp>
        <p:nvSpPr>
          <p:cNvPr id="3" name="TextBox 2">
            <a:extLst>
              <a:ext uri="{FF2B5EF4-FFF2-40B4-BE49-F238E27FC236}">
                <a16:creationId xmlns:a16="http://schemas.microsoft.com/office/drawing/2014/main" id="{43E3146A-541A-5B03-561D-4ADDDD0C3806}"/>
              </a:ext>
            </a:extLst>
          </p:cNvPr>
          <p:cNvSpPr txBox="1"/>
          <p:nvPr/>
        </p:nvSpPr>
        <p:spPr>
          <a:xfrm>
            <a:off x="3047268" y="1855149"/>
            <a:ext cx="6097464" cy="369332"/>
          </a:xfrm>
          <a:prstGeom prst="rect">
            <a:avLst/>
          </a:prstGeom>
          <a:noFill/>
        </p:spPr>
        <p:txBody>
          <a:bodyPr wrap="square">
            <a:spAutoFit/>
          </a:bodyPr>
          <a:lstStyle/>
          <a:p>
            <a:r>
              <a:rPr lang="en-AU" dirty="0"/>
              <a:t>WARNING</a:t>
            </a:r>
          </a:p>
        </p:txBody>
      </p:sp>
      <p:sp>
        <p:nvSpPr>
          <p:cNvPr id="6" name="Title 1">
            <a:extLst>
              <a:ext uri="{FF2B5EF4-FFF2-40B4-BE49-F238E27FC236}">
                <a16:creationId xmlns:a16="http://schemas.microsoft.com/office/drawing/2014/main" id="{B7ADD07D-1731-0A07-F221-D28F21F5D278}"/>
              </a:ext>
            </a:extLst>
          </p:cNvPr>
          <p:cNvSpPr>
            <a:spLocks noGrp="1"/>
          </p:cNvSpPr>
          <p:nvPr>
            <p:ph type="subTitle" idx="1"/>
          </p:nvPr>
        </p:nvSpPr>
        <p:spPr>
          <a:xfrm>
            <a:off x="1524000" y="1859558"/>
            <a:ext cx="9730154" cy="2611287"/>
          </a:xfrm>
        </p:spPr>
        <p:txBody>
          <a:bodyPr>
            <a:normAutofit fontScale="90000" lnSpcReduction="20000"/>
          </a:bodyPr>
          <a:lstStyle/>
          <a:p>
            <a:br>
              <a:rPr lang="en-AU" dirty="0"/>
            </a:br>
            <a:br>
              <a:rPr lang="en-AU" dirty="0"/>
            </a:br>
            <a:r>
              <a:rPr lang="en-AU" sz="4400" dirty="0"/>
              <a:t>This presentation features maths calculations and </a:t>
            </a:r>
          </a:p>
          <a:p>
            <a:r>
              <a:rPr lang="en-AU" sz="4400" dirty="0"/>
              <a:t>refers to the Act &amp; Regulations</a:t>
            </a:r>
            <a:br>
              <a:rPr lang="en-AU" dirty="0"/>
            </a:br>
            <a:endParaRPr lang="en-AU" dirty="0"/>
          </a:p>
        </p:txBody>
      </p:sp>
      <p:sp>
        <p:nvSpPr>
          <p:cNvPr id="9" name="TextBox 8">
            <a:extLst>
              <a:ext uri="{FF2B5EF4-FFF2-40B4-BE49-F238E27FC236}">
                <a16:creationId xmlns:a16="http://schemas.microsoft.com/office/drawing/2014/main" id="{0A728FA7-435A-3C0A-D13F-C7C0027770AC}"/>
              </a:ext>
            </a:extLst>
          </p:cNvPr>
          <p:cNvSpPr txBox="1"/>
          <p:nvPr/>
        </p:nvSpPr>
        <p:spPr>
          <a:xfrm>
            <a:off x="2435468" y="4835768"/>
            <a:ext cx="7403123" cy="1077218"/>
          </a:xfrm>
          <a:prstGeom prst="rect">
            <a:avLst/>
          </a:prstGeom>
          <a:noFill/>
        </p:spPr>
        <p:txBody>
          <a:bodyPr wrap="square">
            <a:spAutoFit/>
          </a:bodyPr>
          <a:lstStyle/>
          <a:p>
            <a:pPr algn="ctr"/>
            <a:r>
              <a:rPr lang="en-AU" sz="3200" dirty="0">
                <a:solidFill>
                  <a:schemeClr val="accent6"/>
                </a:solidFill>
              </a:rPr>
              <a:t>75% of students are good at maths……….</a:t>
            </a:r>
          </a:p>
          <a:p>
            <a:pPr algn="ctr"/>
            <a:r>
              <a:rPr lang="en-AU" sz="3200" dirty="0">
                <a:solidFill>
                  <a:schemeClr val="accent6"/>
                </a:solidFill>
              </a:rPr>
              <a:t>I belong to the other 10%</a:t>
            </a:r>
          </a:p>
        </p:txBody>
      </p:sp>
    </p:spTree>
    <p:extLst>
      <p:ext uri="{BB962C8B-B14F-4D97-AF65-F5344CB8AC3E}">
        <p14:creationId xmlns:p14="http://schemas.microsoft.com/office/powerpoint/2010/main" val="1998708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1ECBE0E-9311-B55C-56F5-2D6E483FC6F4}"/>
              </a:ext>
            </a:extLst>
          </p:cNvPr>
          <p:cNvSpPr txBox="1">
            <a:spLocks/>
          </p:cNvSpPr>
          <p:nvPr/>
        </p:nvSpPr>
        <p:spPr>
          <a:xfrm>
            <a:off x="1524000" y="476026"/>
            <a:ext cx="9144000" cy="204736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chemeClr val="accent2"/>
                </a:solidFill>
                <a:latin typeface="+mj-lt"/>
                <a:ea typeface="+mj-ea"/>
                <a:cs typeface="+mj-cs"/>
              </a:defRPr>
            </a:lvl1pPr>
          </a:lstStyle>
          <a:p>
            <a:r>
              <a:rPr lang="en-AU" dirty="0"/>
              <a:t>There are two documents that you need to be aware of </a:t>
            </a:r>
          </a:p>
        </p:txBody>
      </p:sp>
      <p:sp>
        <p:nvSpPr>
          <p:cNvPr id="5" name="Subtitle 2">
            <a:extLst>
              <a:ext uri="{FF2B5EF4-FFF2-40B4-BE49-F238E27FC236}">
                <a16:creationId xmlns:a16="http://schemas.microsoft.com/office/drawing/2014/main" id="{C6E2E645-CDE9-775F-FE01-47BFD23D0994}"/>
              </a:ext>
            </a:extLst>
          </p:cNvPr>
          <p:cNvSpPr txBox="1">
            <a:spLocks/>
          </p:cNvSpPr>
          <p:nvPr/>
        </p:nvSpPr>
        <p:spPr>
          <a:xfrm>
            <a:off x="347709" y="3210437"/>
            <a:ext cx="11496582" cy="224834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4800" dirty="0"/>
              <a:t>Burial and Cremation Act 2013</a:t>
            </a:r>
          </a:p>
          <a:p>
            <a:r>
              <a:rPr lang="en-AU" sz="4800" dirty="0"/>
              <a:t>Burial and Cremation Regulations 2014</a:t>
            </a:r>
          </a:p>
        </p:txBody>
      </p:sp>
    </p:spTree>
    <p:extLst>
      <p:ext uri="{BB962C8B-B14F-4D97-AF65-F5344CB8AC3E}">
        <p14:creationId xmlns:p14="http://schemas.microsoft.com/office/powerpoint/2010/main" val="417497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BAFD5E-E1D4-4729-A3DA-F34323E6D0F4}"/>
              </a:ext>
            </a:extLst>
          </p:cNvPr>
          <p:cNvSpPr>
            <a:spLocks noGrp="1"/>
          </p:cNvSpPr>
          <p:nvPr>
            <p:ph type="title"/>
          </p:nvPr>
        </p:nvSpPr>
        <p:spPr/>
        <p:txBody>
          <a:bodyPr/>
          <a:lstStyle/>
          <a:p>
            <a:r>
              <a:rPr lang="en-AU" b="1" dirty="0"/>
              <a:t>Burial and Cremation Act 2013</a:t>
            </a:r>
            <a:endParaRPr lang="en-AU" dirty="0"/>
          </a:p>
        </p:txBody>
      </p:sp>
      <p:sp>
        <p:nvSpPr>
          <p:cNvPr id="7" name="Content Placeholder 6">
            <a:extLst>
              <a:ext uri="{FF2B5EF4-FFF2-40B4-BE49-F238E27FC236}">
                <a16:creationId xmlns:a16="http://schemas.microsoft.com/office/drawing/2014/main" id="{1F55F95D-3B23-4B78-9397-03FFBEAFE015}"/>
              </a:ext>
            </a:extLst>
          </p:cNvPr>
          <p:cNvSpPr>
            <a:spLocks noGrp="1"/>
          </p:cNvSpPr>
          <p:nvPr>
            <p:ph idx="1"/>
          </p:nvPr>
        </p:nvSpPr>
        <p:spPr/>
        <p:txBody>
          <a:bodyPr>
            <a:normAutofit fontScale="92500" lnSpcReduction="10000"/>
          </a:bodyPr>
          <a:lstStyle/>
          <a:p>
            <a:r>
              <a:rPr lang="en-US" dirty="0"/>
              <a:t>34—Surrender of interment rights </a:t>
            </a:r>
          </a:p>
          <a:p>
            <a:r>
              <a:rPr lang="en-US" dirty="0"/>
              <a:t>(1) The holder of an interment right may surrender the interment right to the relevant authority that issued it. </a:t>
            </a:r>
          </a:p>
          <a:p>
            <a:r>
              <a:rPr lang="en-US" dirty="0"/>
              <a:t>(2) On the surrender of an unexercised interment right, the relevant authority must give the former holder of the interment right a refund equal to the current fee payable for an interment right of the same kind, less a reasonable fee— </a:t>
            </a:r>
          </a:p>
          <a:p>
            <a:pPr marL="0" indent="0">
              <a:buNone/>
            </a:pPr>
            <a:r>
              <a:rPr lang="en-US" dirty="0"/>
              <a:t>		(a) for administration and maintenance costs; and</a:t>
            </a:r>
          </a:p>
          <a:p>
            <a:pPr marL="0" indent="0">
              <a:buNone/>
            </a:pPr>
            <a:r>
              <a:rPr lang="en-US" dirty="0"/>
              <a:t>		(b) for costs involved in the establishment of the cemetery or 		natural burial ground, determined in accordance with the 			regulations. </a:t>
            </a:r>
          </a:p>
          <a:p>
            <a:endParaRPr lang="en-AU" dirty="0"/>
          </a:p>
        </p:txBody>
      </p:sp>
    </p:spTree>
    <p:extLst>
      <p:ext uri="{BB962C8B-B14F-4D97-AF65-F5344CB8AC3E}">
        <p14:creationId xmlns:p14="http://schemas.microsoft.com/office/powerpoint/2010/main" val="1792674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D005-A81B-A0C2-B07A-9C2A2C201296}"/>
              </a:ext>
            </a:extLst>
          </p:cNvPr>
          <p:cNvSpPr>
            <a:spLocks noGrp="1"/>
          </p:cNvSpPr>
          <p:nvPr>
            <p:ph type="title"/>
          </p:nvPr>
        </p:nvSpPr>
        <p:spPr/>
        <p:txBody>
          <a:bodyPr/>
          <a:lstStyle/>
          <a:p>
            <a:r>
              <a:rPr lang="en-AU" b="1" dirty="0"/>
              <a:t>Burial and Cremation Act 2013</a:t>
            </a:r>
            <a:endParaRPr lang="en-AU" dirty="0"/>
          </a:p>
        </p:txBody>
      </p:sp>
      <p:sp>
        <p:nvSpPr>
          <p:cNvPr id="3" name="Content Placeholder 2">
            <a:extLst>
              <a:ext uri="{FF2B5EF4-FFF2-40B4-BE49-F238E27FC236}">
                <a16:creationId xmlns:a16="http://schemas.microsoft.com/office/drawing/2014/main" id="{BA6FF679-4243-F06F-1C5E-CC98F05DA064}"/>
              </a:ext>
            </a:extLst>
          </p:cNvPr>
          <p:cNvSpPr>
            <a:spLocks noGrp="1"/>
          </p:cNvSpPr>
          <p:nvPr>
            <p:ph idx="1"/>
          </p:nvPr>
        </p:nvSpPr>
        <p:spPr/>
        <p:txBody>
          <a:bodyPr/>
          <a:lstStyle/>
          <a:p>
            <a:r>
              <a:rPr lang="en-US" dirty="0"/>
              <a:t>Continued </a:t>
            </a:r>
          </a:p>
          <a:p>
            <a:endParaRPr lang="en-US" dirty="0"/>
          </a:p>
          <a:p>
            <a:r>
              <a:rPr lang="en-US" dirty="0"/>
              <a:t>(3) On the surrender of an unexercised interment right, that interment right is discharged. </a:t>
            </a:r>
          </a:p>
          <a:p>
            <a:r>
              <a:rPr lang="en-US" dirty="0"/>
              <a:t>(4) In this section— unexercised interment right means a current interment right under which— </a:t>
            </a:r>
          </a:p>
          <a:p>
            <a:r>
              <a:rPr lang="en-US" dirty="0"/>
              <a:t>(a) human remains are yet to be interred; and </a:t>
            </a:r>
          </a:p>
          <a:p>
            <a:r>
              <a:rPr lang="en-US" dirty="0"/>
              <a:t>(b) a memorial is yet to be erected.</a:t>
            </a:r>
            <a:endParaRPr lang="en-AU" dirty="0"/>
          </a:p>
        </p:txBody>
      </p:sp>
      <p:pic>
        <p:nvPicPr>
          <p:cNvPr id="7" name="Picture 6" descr="A picture containing grass, outdoor, tree, building&#10;&#10;Description automatically generated">
            <a:extLst>
              <a:ext uri="{FF2B5EF4-FFF2-40B4-BE49-F238E27FC236}">
                <a16:creationId xmlns:a16="http://schemas.microsoft.com/office/drawing/2014/main" id="{0996BB75-CD18-A13A-8131-EF6769845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6269" y="323238"/>
            <a:ext cx="3033346" cy="2545129"/>
          </a:xfrm>
          <a:prstGeom prst="ellipse">
            <a:avLst/>
          </a:prstGeom>
          <a:ln>
            <a:noFill/>
          </a:ln>
          <a:effectLst>
            <a:softEdge rad="112500"/>
          </a:effectLst>
        </p:spPr>
      </p:pic>
    </p:spTree>
    <p:extLst>
      <p:ext uri="{BB962C8B-B14F-4D97-AF65-F5344CB8AC3E}">
        <p14:creationId xmlns:p14="http://schemas.microsoft.com/office/powerpoint/2010/main" val="918109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778E6-CDE8-44C0-AC82-C173AE9A713F}"/>
              </a:ext>
            </a:extLst>
          </p:cNvPr>
          <p:cNvSpPr>
            <a:spLocks noGrp="1"/>
          </p:cNvSpPr>
          <p:nvPr>
            <p:ph type="ctrTitle"/>
          </p:nvPr>
        </p:nvSpPr>
        <p:spPr>
          <a:xfrm>
            <a:off x="1524000" y="430823"/>
            <a:ext cx="9144000" cy="6093069"/>
          </a:xfrm>
        </p:spPr>
        <p:txBody>
          <a:bodyPr>
            <a:noAutofit/>
          </a:bodyPr>
          <a:lstStyle/>
          <a:p>
            <a:r>
              <a:rPr lang="en-US" sz="5400" dirty="0"/>
              <a:t>The Act advises you </a:t>
            </a:r>
            <a:r>
              <a:rPr lang="en-US" sz="5400" b="1" i="1" u="sng" dirty="0"/>
              <a:t>must</a:t>
            </a:r>
            <a:r>
              <a:rPr lang="en-US" sz="5400" dirty="0"/>
              <a:t> refund if the Interment right holder meets the previous requirements.</a:t>
            </a:r>
            <a:br>
              <a:rPr lang="en-US" sz="5400" dirty="0"/>
            </a:br>
            <a:br>
              <a:rPr lang="en-US" sz="5400" dirty="0"/>
            </a:br>
            <a:br>
              <a:rPr lang="en-US" sz="5400" dirty="0"/>
            </a:br>
            <a:r>
              <a:rPr lang="en-US" sz="5400" dirty="0"/>
              <a:t>So how much do you have to refund? </a:t>
            </a:r>
            <a:endParaRPr lang="en-AU" sz="5400" dirty="0"/>
          </a:p>
        </p:txBody>
      </p:sp>
    </p:spTree>
    <p:extLst>
      <p:ext uri="{BB962C8B-B14F-4D97-AF65-F5344CB8AC3E}">
        <p14:creationId xmlns:p14="http://schemas.microsoft.com/office/powerpoint/2010/main" val="258839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0F4674F-B44B-45FC-B7A8-22686AA3D074}"/>
              </a:ext>
            </a:extLst>
          </p:cNvPr>
          <p:cNvSpPr>
            <a:spLocks noGrp="1"/>
          </p:cNvSpPr>
          <p:nvPr>
            <p:ph type="title"/>
          </p:nvPr>
        </p:nvSpPr>
        <p:spPr/>
        <p:txBody>
          <a:bodyPr/>
          <a:lstStyle/>
          <a:p>
            <a:r>
              <a:rPr lang="en-AU" b="1" dirty="0"/>
              <a:t>Burial and Cremation Regulations 2014</a:t>
            </a:r>
            <a:endParaRPr lang="en-AU" dirty="0"/>
          </a:p>
        </p:txBody>
      </p:sp>
      <p:sp>
        <p:nvSpPr>
          <p:cNvPr id="7" name="Content Placeholder 6">
            <a:extLst>
              <a:ext uri="{FF2B5EF4-FFF2-40B4-BE49-F238E27FC236}">
                <a16:creationId xmlns:a16="http://schemas.microsoft.com/office/drawing/2014/main" id="{35370871-2BCE-44E7-BBBD-A63012561238}"/>
              </a:ext>
            </a:extLst>
          </p:cNvPr>
          <p:cNvSpPr>
            <a:spLocks noGrp="1"/>
          </p:cNvSpPr>
          <p:nvPr>
            <p:ph idx="1"/>
          </p:nvPr>
        </p:nvSpPr>
        <p:spPr/>
        <p:txBody>
          <a:bodyPr/>
          <a:lstStyle/>
          <a:p>
            <a:r>
              <a:rPr lang="en-US" i="1" dirty="0"/>
              <a:t>31—Surrender of interment rights (section 34 of Act) </a:t>
            </a:r>
          </a:p>
          <a:p>
            <a:pPr marL="0" indent="0">
              <a:buNone/>
            </a:pPr>
            <a:r>
              <a:rPr lang="en-US" i="1" dirty="0"/>
              <a:t>The fee that may be deducted by a relevant authority from a refund under section 34(2) of the Act on the surrender of an interment right is an amount to be determined in accordance with Schedule 1. </a:t>
            </a:r>
            <a:endParaRPr lang="en-AU" i="1" dirty="0"/>
          </a:p>
          <a:p>
            <a:endParaRPr lang="en-AU" dirty="0"/>
          </a:p>
        </p:txBody>
      </p:sp>
      <p:pic>
        <p:nvPicPr>
          <p:cNvPr id="3" name="Picture 2" descr="A picture containing ground, walkway&#10;&#10;Description automatically generated">
            <a:extLst>
              <a:ext uri="{FF2B5EF4-FFF2-40B4-BE49-F238E27FC236}">
                <a16:creationId xmlns:a16="http://schemas.microsoft.com/office/drawing/2014/main" id="{55EAD31B-E938-3A77-D82F-E86C9A6754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449" y="3550273"/>
            <a:ext cx="4299459" cy="3307727"/>
          </a:xfrm>
          <a:prstGeom prst="ellipse">
            <a:avLst/>
          </a:prstGeom>
          <a:ln>
            <a:noFill/>
          </a:ln>
          <a:effectLst>
            <a:softEdge rad="112500"/>
          </a:effectLst>
        </p:spPr>
      </p:pic>
    </p:spTree>
    <p:extLst>
      <p:ext uri="{BB962C8B-B14F-4D97-AF65-F5344CB8AC3E}">
        <p14:creationId xmlns:p14="http://schemas.microsoft.com/office/powerpoint/2010/main" val="2966303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329D8-E321-2BF4-A7F7-FDA43EEB352E}"/>
              </a:ext>
            </a:extLst>
          </p:cNvPr>
          <p:cNvSpPr>
            <a:spLocks noGrp="1"/>
          </p:cNvSpPr>
          <p:nvPr>
            <p:ph type="title"/>
          </p:nvPr>
        </p:nvSpPr>
        <p:spPr/>
        <p:txBody>
          <a:bodyPr/>
          <a:lstStyle/>
          <a:p>
            <a:r>
              <a:rPr lang="en-AU" b="1" dirty="0"/>
              <a:t>Burial and Cremation Regulations 2014</a:t>
            </a:r>
            <a:endParaRPr lang="en-AU" dirty="0"/>
          </a:p>
        </p:txBody>
      </p:sp>
      <p:sp>
        <p:nvSpPr>
          <p:cNvPr id="3" name="Content Placeholder 2">
            <a:extLst>
              <a:ext uri="{FF2B5EF4-FFF2-40B4-BE49-F238E27FC236}">
                <a16:creationId xmlns:a16="http://schemas.microsoft.com/office/drawing/2014/main" id="{3A526FDA-0678-3025-0DA9-F294603764CE}"/>
              </a:ext>
            </a:extLst>
          </p:cNvPr>
          <p:cNvSpPr>
            <a:spLocks noGrp="1"/>
          </p:cNvSpPr>
          <p:nvPr>
            <p:ph idx="1"/>
          </p:nvPr>
        </p:nvSpPr>
        <p:spPr/>
        <p:txBody>
          <a:bodyPr/>
          <a:lstStyle/>
          <a:p>
            <a:pPr marL="0" indent="0">
              <a:buNone/>
            </a:pPr>
            <a:r>
              <a:rPr lang="en-US" dirty="0"/>
              <a:t>1—Determination of fee that may be deducted from refunds </a:t>
            </a:r>
          </a:p>
          <a:p>
            <a:pPr marL="514350" indent="-514350">
              <a:buAutoNum type="arabicParenBoth"/>
            </a:pPr>
            <a:r>
              <a:rPr lang="en-US" dirty="0"/>
              <a:t>The fee that may be deducted by a relevant authority from a refund under section 34</a:t>
            </a:r>
          </a:p>
          <a:p>
            <a:pPr marL="514350" indent="-514350">
              <a:buAutoNum type="arabicParenBoth"/>
            </a:pPr>
            <a:r>
              <a:rPr lang="en-US" dirty="0"/>
              <a:t>(2) of the Act on the surrender of an interment right issued for a specified term is an amount to be determined in accordance with the following formula: A –((B÷C) ×D)</a:t>
            </a:r>
            <a:endParaRPr lang="en-AU" i="1" dirty="0"/>
          </a:p>
          <a:p>
            <a:endParaRPr lang="en-AU" dirty="0"/>
          </a:p>
        </p:txBody>
      </p:sp>
    </p:spTree>
    <p:extLst>
      <p:ext uri="{BB962C8B-B14F-4D97-AF65-F5344CB8AC3E}">
        <p14:creationId xmlns:p14="http://schemas.microsoft.com/office/powerpoint/2010/main" val="1569770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16EDB-74CA-C5AA-771D-50FC8856286F}"/>
              </a:ext>
            </a:extLst>
          </p:cNvPr>
          <p:cNvSpPr>
            <a:spLocks noGrp="1"/>
          </p:cNvSpPr>
          <p:nvPr>
            <p:ph type="title"/>
          </p:nvPr>
        </p:nvSpPr>
        <p:spPr/>
        <p:txBody>
          <a:bodyPr/>
          <a:lstStyle/>
          <a:p>
            <a:r>
              <a:rPr lang="en-AU" b="1" dirty="0"/>
              <a:t>Burial and Cremation Regulations 2014</a:t>
            </a:r>
            <a:endParaRPr lang="en-AU" dirty="0"/>
          </a:p>
        </p:txBody>
      </p:sp>
      <p:sp>
        <p:nvSpPr>
          <p:cNvPr id="3" name="Content Placeholder 2">
            <a:extLst>
              <a:ext uri="{FF2B5EF4-FFF2-40B4-BE49-F238E27FC236}">
                <a16:creationId xmlns:a16="http://schemas.microsoft.com/office/drawing/2014/main" id="{7D8B4EEC-030F-788C-4BB1-49CA2976236C}"/>
              </a:ext>
            </a:extLst>
          </p:cNvPr>
          <p:cNvSpPr>
            <a:spLocks noGrp="1"/>
          </p:cNvSpPr>
          <p:nvPr>
            <p:ph idx="1"/>
          </p:nvPr>
        </p:nvSpPr>
        <p:spPr/>
        <p:txBody>
          <a:bodyPr>
            <a:normAutofit lnSpcReduction="10000"/>
          </a:bodyPr>
          <a:lstStyle/>
          <a:p>
            <a:pPr marL="0" indent="0">
              <a:buNone/>
            </a:pPr>
            <a:r>
              <a:rPr lang="en-US" dirty="0"/>
              <a:t>Where— </a:t>
            </a:r>
          </a:p>
          <a:p>
            <a:pPr marL="0" indent="0">
              <a:buNone/>
            </a:pPr>
            <a:r>
              <a:rPr lang="en-US" dirty="0"/>
              <a:t>A is the current fee payable for an interment right of the same kind </a:t>
            </a:r>
          </a:p>
          <a:p>
            <a:pPr marL="0" indent="0">
              <a:buNone/>
            </a:pPr>
            <a:r>
              <a:rPr lang="en-US" dirty="0"/>
              <a:t>B is 75% of the current fee payable for an interment right of the same kind </a:t>
            </a:r>
          </a:p>
          <a:p>
            <a:pPr marL="0" indent="0">
              <a:buNone/>
            </a:pPr>
            <a:r>
              <a:rPr lang="en-US" dirty="0"/>
              <a:t>C is the number of years for which the interment right was issued </a:t>
            </a:r>
          </a:p>
          <a:p>
            <a:pPr marL="0" indent="0">
              <a:buNone/>
            </a:pPr>
            <a:r>
              <a:rPr lang="en-US" dirty="0"/>
              <a:t>D is the number of full years in the unexpired portion of the period for which the interment right was issued (but if the number of full years in the unexpired portion of the period for which the interment right was issued is more than 30 years, the unexpired portion of that period must be taken to be 30 years).</a:t>
            </a:r>
            <a:endParaRPr lang="en-AU" i="1" dirty="0"/>
          </a:p>
          <a:p>
            <a:endParaRPr lang="en-AU" dirty="0"/>
          </a:p>
        </p:txBody>
      </p:sp>
    </p:spTree>
    <p:extLst>
      <p:ext uri="{BB962C8B-B14F-4D97-AF65-F5344CB8AC3E}">
        <p14:creationId xmlns:p14="http://schemas.microsoft.com/office/powerpoint/2010/main" val="329017094"/>
      </p:ext>
    </p:extLst>
  </p:cSld>
  <p:clrMapOvr>
    <a:masterClrMapping/>
  </p:clrMapOvr>
</p:sld>
</file>

<file path=ppt/theme/theme1.xml><?xml version="1.0" encoding="utf-8"?>
<a:theme xmlns:a="http://schemas.openxmlformats.org/drawingml/2006/main" name="Blumine Dark">
  <a:themeElements>
    <a:clrScheme name="Custom 1">
      <a:dk1>
        <a:srgbClr val="326276"/>
      </a:dk1>
      <a:lt1>
        <a:srgbClr val="F7DBC0"/>
      </a:lt1>
      <a:dk2>
        <a:srgbClr val="153A47"/>
      </a:dk2>
      <a:lt2>
        <a:srgbClr val="F7A8B4"/>
      </a:lt2>
      <a:accent1>
        <a:srgbClr val="22BFCF"/>
      </a:accent1>
      <a:accent2>
        <a:srgbClr val="FFFFFF"/>
      </a:accent2>
      <a:accent3>
        <a:srgbClr val="000000"/>
      </a:accent3>
      <a:accent4>
        <a:srgbClr val="A2DBE4"/>
      </a:accent4>
      <a:accent5>
        <a:srgbClr val="FAD2D7"/>
      </a:accent5>
      <a:accent6>
        <a:srgbClr val="FEE599"/>
      </a:accent6>
      <a:hlink>
        <a:srgbClr val="F7DBC0"/>
      </a:hlink>
      <a:folHlink>
        <a:srgbClr val="F7DBC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deScreen TV ACA Presentation Template" id="{D714890A-8973-47EB-AE10-7C19AFBCB471}" vid="{AC009809-748C-4C14-ACBA-378184CBC7D7}"/>
    </a:ext>
  </a:extLst>
</a:theme>
</file>

<file path=ppt/theme/theme2.xml><?xml version="1.0" encoding="utf-8"?>
<a:theme xmlns:a="http://schemas.openxmlformats.org/drawingml/2006/main" name="Sundown Light">
  <a:themeElements>
    <a:clrScheme name="Custom 1">
      <a:dk1>
        <a:srgbClr val="326276"/>
      </a:dk1>
      <a:lt1>
        <a:srgbClr val="F7DBC0"/>
      </a:lt1>
      <a:dk2>
        <a:srgbClr val="153A47"/>
      </a:dk2>
      <a:lt2>
        <a:srgbClr val="F7A8B4"/>
      </a:lt2>
      <a:accent1>
        <a:srgbClr val="22BFCF"/>
      </a:accent1>
      <a:accent2>
        <a:srgbClr val="FFFFFF"/>
      </a:accent2>
      <a:accent3>
        <a:srgbClr val="000000"/>
      </a:accent3>
      <a:accent4>
        <a:srgbClr val="A2DBE4"/>
      </a:accent4>
      <a:accent5>
        <a:srgbClr val="FAD2D7"/>
      </a:accent5>
      <a:accent6>
        <a:srgbClr val="FEE599"/>
      </a:accent6>
      <a:hlink>
        <a:srgbClr val="F7DBC0"/>
      </a:hlink>
      <a:folHlink>
        <a:srgbClr val="F7DBC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deScreen TV ACA Presentation Template" id="{D714890A-8973-47EB-AE10-7C19AFBCB471}" vid="{C02E86C2-7149-43CA-86EC-EAC3EDAC2D6D}"/>
    </a:ext>
  </a:extLst>
</a:theme>
</file>

<file path=ppt/theme/theme3.xml><?xml version="1.0" encoding="utf-8"?>
<a:theme xmlns:a="http://schemas.openxmlformats.org/drawingml/2006/main" name="Sundown Dark">
  <a:themeElements>
    <a:clrScheme name="Custom 1">
      <a:dk1>
        <a:srgbClr val="326276"/>
      </a:dk1>
      <a:lt1>
        <a:srgbClr val="F7DBC0"/>
      </a:lt1>
      <a:dk2>
        <a:srgbClr val="153A47"/>
      </a:dk2>
      <a:lt2>
        <a:srgbClr val="F7A8B4"/>
      </a:lt2>
      <a:accent1>
        <a:srgbClr val="22BFCF"/>
      </a:accent1>
      <a:accent2>
        <a:srgbClr val="FFFFFF"/>
      </a:accent2>
      <a:accent3>
        <a:srgbClr val="000000"/>
      </a:accent3>
      <a:accent4>
        <a:srgbClr val="A2DBE4"/>
      </a:accent4>
      <a:accent5>
        <a:srgbClr val="FAD2D7"/>
      </a:accent5>
      <a:accent6>
        <a:srgbClr val="FEE599"/>
      </a:accent6>
      <a:hlink>
        <a:srgbClr val="F7DBC0"/>
      </a:hlink>
      <a:folHlink>
        <a:srgbClr val="F7DBC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deScreen TV ACA Presentation Template" id="{D714890A-8973-47EB-AE10-7C19AFBCB471}" vid="{C9F925D4-3627-4F82-BB94-B5ABC7523B69}"/>
    </a:ext>
  </a:extLst>
</a:theme>
</file>

<file path=ppt/theme/theme4.xml><?xml version="1.0" encoding="utf-8"?>
<a:theme xmlns:a="http://schemas.openxmlformats.org/drawingml/2006/main" name="Sky Light">
  <a:themeElements>
    <a:clrScheme name="Custom 1">
      <a:dk1>
        <a:srgbClr val="326276"/>
      </a:dk1>
      <a:lt1>
        <a:srgbClr val="F7DBC0"/>
      </a:lt1>
      <a:dk2>
        <a:srgbClr val="153A47"/>
      </a:dk2>
      <a:lt2>
        <a:srgbClr val="F7A8B4"/>
      </a:lt2>
      <a:accent1>
        <a:srgbClr val="22BFCF"/>
      </a:accent1>
      <a:accent2>
        <a:srgbClr val="FFFFFF"/>
      </a:accent2>
      <a:accent3>
        <a:srgbClr val="000000"/>
      </a:accent3>
      <a:accent4>
        <a:srgbClr val="A2DBE4"/>
      </a:accent4>
      <a:accent5>
        <a:srgbClr val="FAD2D7"/>
      </a:accent5>
      <a:accent6>
        <a:srgbClr val="FEE599"/>
      </a:accent6>
      <a:hlink>
        <a:srgbClr val="F7DBC0"/>
      </a:hlink>
      <a:folHlink>
        <a:srgbClr val="F7DBC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deScreen TV ACA Presentation Template" id="{D714890A-8973-47EB-AE10-7C19AFBCB471}" vid="{D0BB799C-70DC-4539-9366-234201281043}"/>
    </a:ext>
  </a:extLst>
</a:theme>
</file>

<file path=ppt/theme/theme5.xml><?xml version="1.0" encoding="utf-8"?>
<a:theme xmlns:a="http://schemas.openxmlformats.org/drawingml/2006/main" name="Sky Dark">
  <a:themeElements>
    <a:clrScheme name="Custom 1">
      <a:dk1>
        <a:srgbClr val="326276"/>
      </a:dk1>
      <a:lt1>
        <a:srgbClr val="F7DBC0"/>
      </a:lt1>
      <a:dk2>
        <a:srgbClr val="153A47"/>
      </a:dk2>
      <a:lt2>
        <a:srgbClr val="F7A8B4"/>
      </a:lt2>
      <a:accent1>
        <a:srgbClr val="22BFCF"/>
      </a:accent1>
      <a:accent2>
        <a:srgbClr val="FFFFFF"/>
      </a:accent2>
      <a:accent3>
        <a:srgbClr val="000000"/>
      </a:accent3>
      <a:accent4>
        <a:srgbClr val="A2DBE4"/>
      </a:accent4>
      <a:accent5>
        <a:srgbClr val="FAD2D7"/>
      </a:accent5>
      <a:accent6>
        <a:srgbClr val="FEE599"/>
      </a:accent6>
      <a:hlink>
        <a:srgbClr val="F7DBC0"/>
      </a:hlink>
      <a:folHlink>
        <a:srgbClr val="F7DBC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deScreen TV ACA Presentation Template" id="{D714890A-8973-47EB-AE10-7C19AFBCB471}" vid="{336638D1-3A75-403F-BF30-D5A83282CBF4}"/>
    </a:ext>
  </a:extLst>
</a:theme>
</file>

<file path=ppt/theme/theme6.xml><?xml version="1.0" encoding="utf-8"?>
<a:theme xmlns:a="http://schemas.openxmlformats.org/drawingml/2006/main" name="Derby Light">
  <a:themeElements>
    <a:clrScheme name="Custom 1">
      <a:dk1>
        <a:srgbClr val="326276"/>
      </a:dk1>
      <a:lt1>
        <a:srgbClr val="F7DBC0"/>
      </a:lt1>
      <a:dk2>
        <a:srgbClr val="153A47"/>
      </a:dk2>
      <a:lt2>
        <a:srgbClr val="F7A8B4"/>
      </a:lt2>
      <a:accent1>
        <a:srgbClr val="22BFCF"/>
      </a:accent1>
      <a:accent2>
        <a:srgbClr val="FFFFFF"/>
      </a:accent2>
      <a:accent3>
        <a:srgbClr val="000000"/>
      </a:accent3>
      <a:accent4>
        <a:srgbClr val="A2DBE4"/>
      </a:accent4>
      <a:accent5>
        <a:srgbClr val="FAD2D7"/>
      </a:accent5>
      <a:accent6>
        <a:srgbClr val="FEE599"/>
      </a:accent6>
      <a:hlink>
        <a:srgbClr val="F7DBC0"/>
      </a:hlink>
      <a:folHlink>
        <a:srgbClr val="F7DBC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deScreen TV ACA Presentation Template" id="{D714890A-8973-47EB-AE10-7C19AFBCB471}" vid="{8954D09A-6497-4AAF-83C9-B19BD4FEF009}"/>
    </a:ext>
  </a:extLst>
</a:theme>
</file>

<file path=ppt/theme/theme7.xml><?xml version="1.0" encoding="utf-8"?>
<a:theme xmlns:a="http://schemas.openxmlformats.org/drawingml/2006/main" name="Derby Dark">
  <a:themeElements>
    <a:clrScheme name="Custom 1">
      <a:dk1>
        <a:srgbClr val="326276"/>
      </a:dk1>
      <a:lt1>
        <a:srgbClr val="F7DBC0"/>
      </a:lt1>
      <a:dk2>
        <a:srgbClr val="153A47"/>
      </a:dk2>
      <a:lt2>
        <a:srgbClr val="F7A8B4"/>
      </a:lt2>
      <a:accent1>
        <a:srgbClr val="22BFCF"/>
      </a:accent1>
      <a:accent2>
        <a:srgbClr val="FFFFFF"/>
      </a:accent2>
      <a:accent3>
        <a:srgbClr val="000000"/>
      </a:accent3>
      <a:accent4>
        <a:srgbClr val="A2DBE4"/>
      </a:accent4>
      <a:accent5>
        <a:srgbClr val="FAD2D7"/>
      </a:accent5>
      <a:accent6>
        <a:srgbClr val="FEE599"/>
      </a:accent6>
      <a:hlink>
        <a:srgbClr val="F7DBC0"/>
      </a:hlink>
      <a:folHlink>
        <a:srgbClr val="F7DBC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deScreen TV ACA Presentation Template" id="{D714890A-8973-47EB-AE10-7C19AFBCB471}" vid="{62BC9BD2-1AB0-48B9-9F3F-A333BA0CDC9C}"/>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WideScreen TV ACA Presentation Template</Template>
  <TotalTime>30</TotalTime>
  <Words>655</Words>
  <Application>Microsoft Office PowerPoint</Application>
  <PresentationFormat>Widescreen</PresentationFormat>
  <Paragraphs>61</Paragraphs>
  <Slides>12</Slides>
  <Notes>0</Notes>
  <HiddenSlides>0</HiddenSlides>
  <MMClips>0</MMClips>
  <ScaleCrop>false</ScaleCrop>
  <HeadingPairs>
    <vt:vector size="6" baseType="variant">
      <vt:variant>
        <vt:lpstr>Fonts Used</vt:lpstr>
      </vt:variant>
      <vt:variant>
        <vt:i4>3</vt:i4>
      </vt:variant>
      <vt:variant>
        <vt:lpstr>Theme</vt:lpstr>
      </vt:variant>
      <vt:variant>
        <vt:i4>7</vt:i4>
      </vt:variant>
      <vt:variant>
        <vt:lpstr>Slide Titles</vt:lpstr>
      </vt:variant>
      <vt:variant>
        <vt:i4>12</vt:i4>
      </vt:variant>
    </vt:vector>
  </HeadingPairs>
  <TitlesOfParts>
    <vt:vector size="22" baseType="lpstr">
      <vt:lpstr>Arial</vt:lpstr>
      <vt:lpstr>Calibri</vt:lpstr>
      <vt:lpstr>Calibri Light</vt:lpstr>
      <vt:lpstr>Blumine Dark</vt:lpstr>
      <vt:lpstr>Sundown Light</vt:lpstr>
      <vt:lpstr>Sundown Dark</vt:lpstr>
      <vt:lpstr>Sky Light</vt:lpstr>
      <vt:lpstr>Sky Dark</vt:lpstr>
      <vt:lpstr>Derby Light</vt:lpstr>
      <vt:lpstr>Derby Dark</vt:lpstr>
      <vt:lpstr>PowerPoint Presentation</vt:lpstr>
      <vt:lpstr>WARNING</vt:lpstr>
      <vt:lpstr>PowerPoint Presentation</vt:lpstr>
      <vt:lpstr>Burial and Cremation Act 2013</vt:lpstr>
      <vt:lpstr>Burial and Cremation Act 2013</vt:lpstr>
      <vt:lpstr>The Act advises you must refund if the Interment right holder meets the previous requirements.   So how much do you have to refund? </vt:lpstr>
      <vt:lpstr>Burial and Cremation Regulations 2014</vt:lpstr>
      <vt:lpstr>Burial and Cremation Regulations 2014</vt:lpstr>
      <vt:lpstr>Burial and Cremation Regulations 2014</vt:lpstr>
      <vt:lpstr>Burial and Cremation Regulations 2014</vt:lpstr>
      <vt:lpstr>Burial and Cremation Regulations 2014</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Arun Ramchand</dc:creator>
  <cp:lastModifiedBy>Valda Baker-Wells</cp:lastModifiedBy>
  <cp:revision>2</cp:revision>
  <dcterms:created xsi:type="dcterms:W3CDTF">2022-09-12T00:21:43Z</dcterms:created>
  <dcterms:modified xsi:type="dcterms:W3CDTF">2022-09-20T03:41:14Z</dcterms:modified>
</cp:coreProperties>
</file>