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7" r:id="rId5"/>
    <p:sldId id="268" r:id="rId6"/>
    <p:sldId id="273" r:id="rId7"/>
    <p:sldId id="306" r:id="rId8"/>
    <p:sldId id="307" r:id="rId9"/>
    <p:sldId id="310" r:id="rId10"/>
    <p:sldId id="311" r:id="rId11"/>
    <p:sldId id="312" r:id="rId12"/>
    <p:sldId id="313" r:id="rId13"/>
    <p:sldId id="314" r:id="rId14"/>
    <p:sldId id="315" r:id="rId15"/>
    <p:sldId id="303" r:id="rId16"/>
    <p:sldId id="290" r:id="rId17"/>
    <p:sldId id="30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740" autoAdjust="0"/>
  </p:normalViewPr>
  <p:slideViewPr>
    <p:cSldViewPr>
      <p:cViewPr varScale="1">
        <p:scale>
          <a:sx n="62" d="100"/>
          <a:sy n="62" d="100"/>
        </p:scale>
        <p:origin x="165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Harrington" userId="727030ca-3ede-42a1-834a-3fc69b7e2637" providerId="ADAL" clId="{AD380A52-127B-4D88-8FEB-6CE2BA22322F}"/>
    <pc:docChg chg="undo custSel addSld delSld modSld sldOrd">
      <pc:chgData name="Chris Harrington" userId="727030ca-3ede-42a1-834a-3fc69b7e2637" providerId="ADAL" clId="{AD380A52-127B-4D88-8FEB-6CE2BA22322F}" dt="2022-09-10T06:09:56.571" v="2164" actId="2711"/>
      <pc:docMkLst>
        <pc:docMk/>
      </pc:docMkLst>
      <pc:sldChg chg="modSp mod modNotesTx">
        <pc:chgData name="Chris Harrington" userId="727030ca-3ede-42a1-834a-3fc69b7e2637" providerId="ADAL" clId="{AD380A52-127B-4D88-8FEB-6CE2BA22322F}" dt="2022-09-08T01:00:07.012" v="111" actId="6549"/>
        <pc:sldMkLst>
          <pc:docMk/>
          <pc:sldMk cId="34089207" sldId="267"/>
        </pc:sldMkLst>
        <pc:spChg chg="mod">
          <ac:chgData name="Chris Harrington" userId="727030ca-3ede-42a1-834a-3fc69b7e2637" providerId="ADAL" clId="{AD380A52-127B-4D88-8FEB-6CE2BA22322F}" dt="2022-09-08T00:51:47.874" v="1" actId="6549"/>
          <ac:spMkLst>
            <pc:docMk/>
            <pc:sldMk cId="34089207" sldId="267"/>
            <ac:spMk id="2" creationId="{00000000-0000-0000-0000-000000000000}"/>
          </ac:spMkLst>
        </pc:spChg>
        <pc:spChg chg="mod">
          <ac:chgData name="Chris Harrington" userId="727030ca-3ede-42a1-834a-3fc69b7e2637" providerId="ADAL" clId="{AD380A52-127B-4D88-8FEB-6CE2BA22322F}" dt="2022-09-08T00:59:40.557" v="24" actId="6549"/>
          <ac:spMkLst>
            <pc:docMk/>
            <pc:sldMk cId="34089207" sldId="267"/>
            <ac:spMk id="4" creationId="{00000000-0000-0000-0000-000000000000}"/>
          </ac:spMkLst>
        </pc:spChg>
      </pc:sldChg>
      <pc:sldChg chg="addSp delSp modSp mod">
        <pc:chgData name="Chris Harrington" userId="727030ca-3ede-42a1-834a-3fc69b7e2637" providerId="ADAL" clId="{AD380A52-127B-4D88-8FEB-6CE2BA22322F}" dt="2022-09-08T01:00:39.216" v="115" actId="14100"/>
        <pc:sldMkLst>
          <pc:docMk/>
          <pc:sldMk cId="3921004227" sldId="268"/>
        </pc:sldMkLst>
        <pc:picChg chg="add mod">
          <ac:chgData name="Chris Harrington" userId="727030ca-3ede-42a1-834a-3fc69b7e2637" providerId="ADAL" clId="{AD380A52-127B-4D88-8FEB-6CE2BA22322F}" dt="2022-09-08T01:00:39.216" v="115" actId="14100"/>
          <ac:picMkLst>
            <pc:docMk/>
            <pc:sldMk cId="3921004227" sldId="268"/>
            <ac:picMk id="5" creationId="{85836F76-7D1C-ABF0-31B0-49A29CE3D7A0}"/>
          </ac:picMkLst>
        </pc:picChg>
        <pc:picChg chg="del">
          <ac:chgData name="Chris Harrington" userId="727030ca-3ede-42a1-834a-3fc69b7e2637" providerId="ADAL" clId="{AD380A52-127B-4D88-8FEB-6CE2BA22322F}" dt="2022-09-08T01:00:26.754" v="113" actId="478"/>
          <ac:picMkLst>
            <pc:docMk/>
            <pc:sldMk cId="3921004227" sldId="268"/>
            <ac:picMk id="6" creationId="{13D20081-BDBB-4CAD-936D-C96DE8AC2E60}"/>
          </ac:picMkLst>
        </pc:picChg>
      </pc:sldChg>
      <pc:sldChg chg="modSp mod">
        <pc:chgData name="Chris Harrington" userId="727030ca-3ede-42a1-834a-3fc69b7e2637" providerId="ADAL" clId="{AD380A52-127B-4D88-8FEB-6CE2BA22322F}" dt="2022-09-10T05:11:10.277" v="1007" actId="20577"/>
        <pc:sldMkLst>
          <pc:docMk/>
          <pc:sldMk cId="1570737233" sldId="273"/>
        </pc:sldMkLst>
        <pc:spChg chg="mod">
          <ac:chgData name="Chris Harrington" userId="727030ca-3ede-42a1-834a-3fc69b7e2637" providerId="ADAL" clId="{AD380A52-127B-4D88-8FEB-6CE2BA22322F}" dt="2022-09-10T05:11:10.277" v="1007" actId="20577"/>
          <ac:spMkLst>
            <pc:docMk/>
            <pc:sldMk cId="1570737233" sldId="273"/>
            <ac:spMk id="4" creationId="{00000000-0000-0000-0000-000000000000}"/>
          </ac:spMkLst>
        </pc:spChg>
      </pc:sldChg>
      <pc:sldChg chg="addSp delSp modSp mod">
        <pc:chgData name="Chris Harrington" userId="727030ca-3ede-42a1-834a-3fc69b7e2637" providerId="ADAL" clId="{AD380A52-127B-4D88-8FEB-6CE2BA22322F}" dt="2022-09-10T06:00:58.869" v="1712" actId="1076"/>
        <pc:sldMkLst>
          <pc:docMk/>
          <pc:sldMk cId="341591421" sldId="290"/>
        </pc:sldMkLst>
        <pc:spChg chg="mod">
          <ac:chgData name="Chris Harrington" userId="727030ca-3ede-42a1-834a-3fc69b7e2637" providerId="ADAL" clId="{AD380A52-127B-4D88-8FEB-6CE2BA22322F}" dt="2022-09-10T06:00:58.869" v="1712" actId="1076"/>
          <ac:spMkLst>
            <pc:docMk/>
            <pc:sldMk cId="341591421" sldId="290"/>
            <ac:spMk id="2" creationId="{00000000-0000-0000-0000-000000000000}"/>
          </ac:spMkLst>
        </pc:spChg>
        <pc:picChg chg="add del mod">
          <ac:chgData name="Chris Harrington" userId="727030ca-3ede-42a1-834a-3fc69b7e2637" providerId="ADAL" clId="{AD380A52-127B-4D88-8FEB-6CE2BA22322F}" dt="2022-09-08T04:47:15.434" v="125" actId="1076"/>
          <ac:picMkLst>
            <pc:docMk/>
            <pc:sldMk cId="341591421" sldId="290"/>
            <ac:picMk id="3" creationId="{87A44D0E-6A77-A9AF-EB2D-0794C3E73E0E}"/>
          </ac:picMkLst>
        </pc:picChg>
        <pc:picChg chg="add del">
          <ac:chgData name="Chris Harrington" userId="727030ca-3ede-42a1-834a-3fc69b7e2637" providerId="ADAL" clId="{AD380A52-127B-4D88-8FEB-6CE2BA22322F}" dt="2022-09-08T04:46:52.169" v="119" actId="478"/>
          <ac:picMkLst>
            <pc:docMk/>
            <pc:sldMk cId="341591421" sldId="290"/>
            <ac:picMk id="5" creationId="{54684FB6-7ACE-4F3D-899F-AEA18B0FA449}"/>
          </ac:picMkLst>
        </pc:picChg>
      </pc:sldChg>
      <pc:sldChg chg="del">
        <pc:chgData name="Chris Harrington" userId="727030ca-3ede-42a1-834a-3fc69b7e2637" providerId="ADAL" clId="{AD380A52-127B-4D88-8FEB-6CE2BA22322F}" dt="2022-09-10T05:55:00.776" v="1503" actId="2696"/>
        <pc:sldMkLst>
          <pc:docMk/>
          <pc:sldMk cId="1267069597" sldId="301"/>
        </pc:sldMkLst>
      </pc:sldChg>
      <pc:sldChg chg="del">
        <pc:chgData name="Chris Harrington" userId="727030ca-3ede-42a1-834a-3fc69b7e2637" providerId="ADAL" clId="{AD380A52-127B-4D88-8FEB-6CE2BA22322F}" dt="2022-09-10T05:55:11.485" v="1505" actId="2696"/>
        <pc:sldMkLst>
          <pc:docMk/>
          <pc:sldMk cId="917078143" sldId="302"/>
        </pc:sldMkLst>
      </pc:sldChg>
      <pc:sldChg chg="addSp delSp modSp mod">
        <pc:chgData name="Chris Harrington" userId="727030ca-3ede-42a1-834a-3fc69b7e2637" providerId="ADAL" clId="{AD380A52-127B-4D88-8FEB-6CE2BA22322F}" dt="2022-09-10T06:09:56.571" v="2164" actId="2711"/>
        <pc:sldMkLst>
          <pc:docMk/>
          <pc:sldMk cId="4266003898" sldId="303"/>
        </pc:sldMkLst>
        <pc:spChg chg="mod">
          <ac:chgData name="Chris Harrington" userId="727030ca-3ede-42a1-834a-3fc69b7e2637" providerId="ADAL" clId="{AD380A52-127B-4D88-8FEB-6CE2BA22322F}" dt="2022-09-10T06:09:56.571" v="2164" actId="2711"/>
          <ac:spMkLst>
            <pc:docMk/>
            <pc:sldMk cId="4266003898" sldId="303"/>
            <ac:spMk id="2" creationId="{00000000-0000-0000-0000-000000000000}"/>
          </ac:spMkLst>
        </pc:spChg>
        <pc:spChg chg="mod">
          <ac:chgData name="Chris Harrington" userId="727030ca-3ede-42a1-834a-3fc69b7e2637" providerId="ADAL" clId="{AD380A52-127B-4D88-8FEB-6CE2BA22322F}" dt="2022-09-10T06:09:06.329" v="2161" actId="20577"/>
          <ac:spMkLst>
            <pc:docMk/>
            <pc:sldMk cId="4266003898" sldId="303"/>
            <ac:spMk id="4" creationId="{00000000-0000-0000-0000-000000000000}"/>
          </ac:spMkLst>
        </pc:spChg>
        <pc:picChg chg="del">
          <ac:chgData name="Chris Harrington" userId="727030ca-3ede-42a1-834a-3fc69b7e2637" providerId="ADAL" clId="{AD380A52-127B-4D88-8FEB-6CE2BA22322F}" dt="2022-09-08T04:47:58.286" v="161" actId="478"/>
          <ac:picMkLst>
            <pc:docMk/>
            <pc:sldMk cId="4266003898" sldId="303"/>
            <ac:picMk id="3" creationId="{4F2467CA-51F5-4FA3-8746-AE92A747C787}"/>
          </ac:picMkLst>
        </pc:picChg>
        <pc:picChg chg="add mod">
          <ac:chgData name="Chris Harrington" userId="727030ca-3ede-42a1-834a-3fc69b7e2637" providerId="ADAL" clId="{AD380A52-127B-4D88-8FEB-6CE2BA22322F}" dt="2022-09-08T04:48:36.767" v="168" actId="1076"/>
          <ac:picMkLst>
            <pc:docMk/>
            <pc:sldMk cId="4266003898" sldId="303"/>
            <ac:picMk id="5" creationId="{53312126-374C-F1F7-4426-D51AC9D2900C}"/>
          </ac:picMkLst>
        </pc:picChg>
      </pc:sldChg>
      <pc:sldChg chg="addSp delSp modSp mod">
        <pc:chgData name="Chris Harrington" userId="727030ca-3ede-42a1-834a-3fc69b7e2637" providerId="ADAL" clId="{AD380A52-127B-4D88-8FEB-6CE2BA22322F}" dt="2022-09-10T05:53:32.217" v="1501" actId="14100"/>
        <pc:sldMkLst>
          <pc:docMk/>
          <pc:sldMk cId="4002089356" sldId="306"/>
        </pc:sldMkLst>
        <pc:picChg chg="add mod">
          <ac:chgData name="Chris Harrington" userId="727030ca-3ede-42a1-834a-3fc69b7e2637" providerId="ADAL" clId="{AD380A52-127B-4D88-8FEB-6CE2BA22322F}" dt="2022-09-10T05:53:28.016" v="1500" actId="14100"/>
          <ac:picMkLst>
            <pc:docMk/>
            <pc:sldMk cId="4002089356" sldId="306"/>
            <ac:picMk id="3" creationId="{330D796A-85ED-198D-CF5A-6C13F2438DBE}"/>
          </ac:picMkLst>
        </pc:picChg>
        <pc:picChg chg="add mod">
          <ac:chgData name="Chris Harrington" userId="727030ca-3ede-42a1-834a-3fc69b7e2637" providerId="ADAL" clId="{AD380A52-127B-4D88-8FEB-6CE2BA22322F}" dt="2022-09-10T05:53:32.217" v="1501" actId="14100"/>
          <ac:picMkLst>
            <pc:docMk/>
            <pc:sldMk cId="4002089356" sldId="306"/>
            <ac:picMk id="6" creationId="{214F5BEF-7798-C855-0A1B-3F30BF7785F6}"/>
          </ac:picMkLst>
        </pc:picChg>
        <pc:picChg chg="del">
          <ac:chgData name="Chris Harrington" userId="727030ca-3ede-42a1-834a-3fc69b7e2637" providerId="ADAL" clId="{AD380A52-127B-4D88-8FEB-6CE2BA22322F}" dt="2022-09-10T05:11:25.742" v="1008" actId="478"/>
          <ac:picMkLst>
            <pc:docMk/>
            <pc:sldMk cId="4002089356" sldId="306"/>
            <ac:picMk id="7" creationId="{625798AE-8D39-43A8-953A-749B2D8A9657}"/>
          </ac:picMkLst>
        </pc:picChg>
      </pc:sldChg>
      <pc:sldChg chg="addSp delSp modSp mod">
        <pc:chgData name="Chris Harrington" userId="727030ca-3ede-42a1-834a-3fc69b7e2637" providerId="ADAL" clId="{AD380A52-127B-4D88-8FEB-6CE2BA22322F}" dt="2022-09-10T05:52:56.087" v="1491" actId="1076"/>
        <pc:sldMkLst>
          <pc:docMk/>
          <pc:sldMk cId="142280918" sldId="307"/>
        </pc:sldMkLst>
        <pc:spChg chg="mod">
          <ac:chgData name="Chris Harrington" userId="727030ca-3ede-42a1-834a-3fc69b7e2637" providerId="ADAL" clId="{AD380A52-127B-4D88-8FEB-6CE2BA22322F}" dt="2022-09-10T05:52:56.087" v="1491" actId="1076"/>
          <ac:spMkLst>
            <pc:docMk/>
            <pc:sldMk cId="142280918" sldId="307"/>
            <ac:spMk id="5" creationId="{7414F216-5AF1-4DE8-86DA-C72AD409E002}"/>
          </ac:spMkLst>
        </pc:spChg>
        <pc:picChg chg="del">
          <ac:chgData name="Chris Harrington" userId="727030ca-3ede-42a1-834a-3fc69b7e2637" providerId="ADAL" clId="{AD380A52-127B-4D88-8FEB-6CE2BA22322F}" dt="2022-09-10T05:12:24.359" v="1012" actId="478"/>
          <ac:picMkLst>
            <pc:docMk/>
            <pc:sldMk cId="142280918" sldId="307"/>
            <ac:picMk id="3" creationId="{C01BA173-0CB0-4180-A4BF-82F4A358FDCB}"/>
          </ac:picMkLst>
        </pc:picChg>
        <pc:picChg chg="add mod">
          <ac:chgData name="Chris Harrington" userId="727030ca-3ede-42a1-834a-3fc69b7e2637" providerId="ADAL" clId="{AD380A52-127B-4D88-8FEB-6CE2BA22322F}" dt="2022-09-10T05:33:59.469" v="1438" actId="1076"/>
          <ac:picMkLst>
            <pc:docMk/>
            <pc:sldMk cId="142280918" sldId="307"/>
            <ac:picMk id="4" creationId="{595C90E2-17D8-1A44-5E39-0A6EAF5FE868}"/>
          </ac:picMkLst>
        </pc:picChg>
        <pc:picChg chg="add del mod">
          <ac:chgData name="Chris Harrington" userId="727030ca-3ede-42a1-834a-3fc69b7e2637" providerId="ADAL" clId="{AD380A52-127B-4D88-8FEB-6CE2BA22322F}" dt="2022-09-10T05:52:14.951" v="1484" actId="931"/>
          <ac:picMkLst>
            <pc:docMk/>
            <pc:sldMk cId="142280918" sldId="307"/>
            <ac:picMk id="7" creationId="{847A1D0C-D8B0-4D37-7A26-A656CD9C59B0}"/>
          </ac:picMkLst>
        </pc:picChg>
        <pc:picChg chg="add del mod">
          <ac:chgData name="Chris Harrington" userId="727030ca-3ede-42a1-834a-3fc69b7e2637" providerId="ADAL" clId="{AD380A52-127B-4D88-8FEB-6CE2BA22322F}" dt="2022-09-10T05:52:52.783" v="1490" actId="21"/>
          <ac:picMkLst>
            <pc:docMk/>
            <pc:sldMk cId="142280918" sldId="307"/>
            <ac:picMk id="9" creationId="{4552B32E-C0FA-F216-8E0F-5FEE806566D3}"/>
          </ac:picMkLst>
        </pc:picChg>
      </pc:sldChg>
      <pc:sldChg chg="del">
        <pc:chgData name="Chris Harrington" userId="727030ca-3ede-42a1-834a-3fc69b7e2637" providerId="ADAL" clId="{AD380A52-127B-4D88-8FEB-6CE2BA22322F}" dt="2022-09-10T05:55:05.171" v="1504" actId="2696"/>
        <pc:sldMkLst>
          <pc:docMk/>
          <pc:sldMk cId="638468924" sldId="308"/>
        </pc:sldMkLst>
      </pc:sldChg>
      <pc:sldChg chg="modSp add mod">
        <pc:chgData name="Chris Harrington" userId="727030ca-3ede-42a1-834a-3fc69b7e2637" providerId="ADAL" clId="{AD380A52-127B-4D88-8FEB-6CE2BA22322F}" dt="2022-09-10T05:45:47.570" v="1465" actId="20577"/>
        <pc:sldMkLst>
          <pc:docMk/>
          <pc:sldMk cId="2799675015" sldId="310"/>
        </pc:sldMkLst>
        <pc:spChg chg="mod">
          <ac:chgData name="Chris Harrington" userId="727030ca-3ede-42a1-834a-3fc69b7e2637" providerId="ADAL" clId="{AD380A52-127B-4D88-8FEB-6CE2BA22322F}" dt="2022-09-10T05:45:47.570" v="1465" actId="20577"/>
          <ac:spMkLst>
            <pc:docMk/>
            <pc:sldMk cId="2799675015" sldId="310"/>
            <ac:spMk id="5" creationId="{7414F216-5AF1-4DE8-86DA-C72AD409E002}"/>
          </ac:spMkLst>
        </pc:spChg>
        <pc:picChg chg="mod">
          <ac:chgData name="Chris Harrington" userId="727030ca-3ede-42a1-834a-3fc69b7e2637" providerId="ADAL" clId="{AD380A52-127B-4D88-8FEB-6CE2BA22322F}" dt="2022-09-10T05:33:39.831" v="1435" actId="14100"/>
          <ac:picMkLst>
            <pc:docMk/>
            <pc:sldMk cId="2799675015" sldId="310"/>
            <ac:picMk id="4" creationId="{595C90E2-17D8-1A44-5E39-0A6EAF5FE868}"/>
          </ac:picMkLst>
        </pc:picChg>
      </pc:sldChg>
      <pc:sldChg chg="modSp add mod">
        <pc:chgData name="Chris Harrington" userId="727030ca-3ede-42a1-834a-3fc69b7e2637" providerId="ADAL" clId="{AD380A52-127B-4D88-8FEB-6CE2BA22322F}" dt="2022-09-10T05:49:10.642" v="1479" actId="20577"/>
        <pc:sldMkLst>
          <pc:docMk/>
          <pc:sldMk cId="3773288372" sldId="311"/>
        </pc:sldMkLst>
        <pc:spChg chg="mod">
          <ac:chgData name="Chris Harrington" userId="727030ca-3ede-42a1-834a-3fc69b7e2637" providerId="ADAL" clId="{AD380A52-127B-4D88-8FEB-6CE2BA22322F}" dt="2022-09-10T05:49:10.642" v="1479" actId="20577"/>
          <ac:spMkLst>
            <pc:docMk/>
            <pc:sldMk cId="3773288372" sldId="311"/>
            <ac:spMk id="5" creationId="{7414F216-5AF1-4DE8-86DA-C72AD409E002}"/>
          </ac:spMkLst>
        </pc:spChg>
        <pc:picChg chg="mod">
          <ac:chgData name="Chris Harrington" userId="727030ca-3ede-42a1-834a-3fc69b7e2637" providerId="ADAL" clId="{AD380A52-127B-4D88-8FEB-6CE2BA22322F}" dt="2022-09-10T05:48:47.364" v="1475" actId="14100"/>
          <ac:picMkLst>
            <pc:docMk/>
            <pc:sldMk cId="3773288372" sldId="311"/>
            <ac:picMk id="4" creationId="{595C90E2-17D8-1A44-5E39-0A6EAF5FE868}"/>
          </ac:picMkLst>
        </pc:picChg>
      </pc:sldChg>
      <pc:sldChg chg="modSp add mod">
        <pc:chgData name="Chris Harrington" userId="727030ca-3ede-42a1-834a-3fc69b7e2637" providerId="ADAL" clId="{AD380A52-127B-4D88-8FEB-6CE2BA22322F}" dt="2022-09-10T05:35:51.107" v="1446" actId="2711"/>
        <pc:sldMkLst>
          <pc:docMk/>
          <pc:sldMk cId="3844142833" sldId="312"/>
        </pc:sldMkLst>
        <pc:spChg chg="mod">
          <ac:chgData name="Chris Harrington" userId="727030ca-3ede-42a1-834a-3fc69b7e2637" providerId="ADAL" clId="{AD380A52-127B-4D88-8FEB-6CE2BA22322F}" dt="2022-09-10T05:35:51.107" v="1446" actId="2711"/>
          <ac:spMkLst>
            <pc:docMk/>
            <pc:sldMk cId="3844142833" sldId="312"/>
            <ac:spMk id="5" creationId="{7414F216-5AF1-4DE8-86DA-C72AD409E002}"/>
          </ac:spMkLst>
        </pc:spChg>
        <pc:picChg chg="mod">
          <ac:chgData name="Chris Harrington" userId="727030ca-3ede-42a1-834a-3fc69b7e2637" providerId="ADAL" clId="{AD380A52-127B-4D88-8FEB-6CE2BA22322F}" dt="2022-09-10T05:31:15.824" v="1350" actId="14100"/>
          <ac:picMkLst>
            <pc:docMk/>
            <pc:sldMk cId="3844142833" sldId="312"/>
            <ac:picMk id="4" creationId="{595C90E2-17D8-1A44-5E39-0A6EAF5FE868}"/>
          </ac:picMkLst>
        </pc:picChg>
      </pc:sldChg>
      <pc:sldChg chg="modSp add mod">
        <pc:chgData name="Chris Harrington" userId="727030ca-3ede-42a1-834a-3fc69b7e2637" providerId="ADAL" clId="{AD380A52-127B-4D88-8FEB-6CE2BA22322F}" dt="2022-09-10T05:54:43.776" v="1502" actId="255"/>
        <pc:sldMkLst>
          <pc:docMk/>
          <pc:sldMk cId="2497647199" sldId="313"/>
        </pc:sldMkLst>
        <pc:spChg chg="mod">
          <ac:chgData name="Chris Harrington" userId="727030ca-3ede-42a1-834a-3fc69b7e2637" providerId="ADAL" clId="{AD380A52-127B-4D88-8FEB-6CE2BA22322F}" dt="2022-09-10T05:54:43.776" v="1502" actId="255"/>
          <ac:spMkLst>
            <pc:docMk/>
            <pc:sldMk cId="2497647199" sldId="313"/>
            <ac:spMk id="5" creationId="{7414F216-5AF1-4DE8-86DA-C72AD409E002}"/>
          </ac:spMkLst>
        </pc:spChg>
        <pc:picChg chg="mod">
          <ac:chgData name="Chris Harrington" userId="727030ca-3ede-42a1-834a-3fc69b7e2637" providerId="ADAL" clId="{AD380A52-127B-4D88-8FEB-6CE2BA22322F}" dt="2022-09-10T05:33:27.462" v="1431" actId="14100"/>
          <ac:picMkLst>
            <pc:docMk/>
            <pc:sldMk cId="2497647199" sldId="313"/>
            <ac:picMk id="4" creationId="{595C90E2-17D8-1A44-5E39-0A6EAF5FE868}"/>
          </ac:picMkLst>
        </pc:picChg>
      </pc:sldChg>
      <pc:sldChg chg="addSp delSp modSp add mod">
        <pc:chgData name="Chris Harrington" userId="727030ca-3ede-42a1-834a-3fc69b7e2637" providerId="ADAL" clId="{AD380A52-127B-4D88-8FEB-6CE2BA22322F}" dt="2022-09-10T05:57:33.267" v="1572" actId="1076"/>
        <pc:sldMkLst>
          <pc:docMk/>
          <pc:sldMk cId="3703621576" sldId="314"/>
        </pc:sldMkLst>
        <pc:spChg chg="mod">
          <ac:chgData name="Chris Harrington" userId="727030ca-3ede-42a1-834a-3fc69b7e2637" providerId="ADAL" clId="{AD380A52-127B-4D88-8FEB-6CE2BA22322F}" dt="2022-09-10T05:56:51.462" v="1563" actId="255"/>
          <ac:spMkLst>
            <pc:docMk/>
            <pc:sldMk cId="3703621576" sldId="314"/>
            <ac:spMk id="5" creationId="{7414F216-5AF1-4DE8-86DA-C72AD409E002}"/>
          </ac:spMkLst>
        </pc:spChg>
        <pc:picChg chg="add mod">
          <ac:chgData name="Chris Harrington" userId="727030ca-3ede-42a1-834a-3fc69b7e2637" providerId="ADAL" clId="{AD380A52-127B-4D88-8FEB-6CE2BA22322F}" dt="2022-09-10T05:57:33.267" v="1572" actId="1076"/>
          <ac:picMkLst>
            <pc:docMk/>
            <pc:sldMk cId="3703621576" sldId="314"/>
            <ac:picMk id="3" creationId="{5B7CC697-F83A-AB78-8D2E-377F52D39745}"/>
          </ac:picMkLst>
        </pc:picChg>
        <pc:picChg chg="del">
          <ac:chgData name="Chris Harrington" userId="727030ca-3ede-42a1-834a-3fc69b7e2637" providerId="ADAL" clId="{AD380A52-127B-4D88-8FEB-6CE2BA22322F}" dt="2022-09-10T05:56:54.333" v="1564" actId="478"/>
          <ac:picMkLst>
            <pc:docMk/>
            <pc:sldMk cId="3703621576" sldId="314"/>
            <ac:picMk id="4" creationId="{595C90E2-17D8-1A44-5E39-0A6EAF5FE868}"/>
          </ac:picMkLst>
        </pc:picChg>
      </pc:sldChg>
      <pc:sldChg chg="addSp delSp modSp add mod ord">
        <pc:chgData name="Chris Harrington" userId="727030ca-3ede-42a1-834a-3fc69b7e2637" providerId="ADAL" clId="{AD380A52-127B-4D88-8FEB-6CE2BA22322F}" dt="2022-09-10T06:07:10.351" v="2156" actId="1076"/>
        <pc:sldMkLst>
          <pc:docMk/>
          <pc:sldMk cId="100263694" sldId="315"/>
        </pc:sldMkLst>
        <pc:spChg chg="mod">
          <ac:chgData name="Chris Harrington" userId="727030ca-3ede-42a1-834a-3fc69b7e2637" providerId="ADAL" clId="{AD380A52-127B-4D88-8FEB-6CE2BA22322F}" dt="2022-09-10T06:06:46.627" v="2151" actId="27636"/>
          <ac:spMkLst>
            <pc:docMk/>
            <pc:sldMk cId="100263694" sldId="315"/>
            <ac:spMk id="5" creationId="{7414F216-5AF1-4DE8-86DA-C72AD409E002}"/>
          </ac:spMkLst>
        </pc:spChg>
        <pc:picChg chg="add mod">
          <ac:chgData name="Chris Harrington" userId="727030ca-3ede-42a1-834a-3fc69b7e2637" providerId="ADAL" clId="{AD380A52-127B-4D88-8FEB-6CE2BA22322F}" dt="2022-09-10T06:07:10.351" v="2156" actId="1076"/>
          <ac:picMkLst>
            <pc:docMk/>
            <pc:sldMk cId="100263694" sldId="315"/>
            <ac:picMk id="3" creationId="{43CFAB1E-167D-4CF8-2690-9BE5C11FB039}"/>
          </ac:picMkLst>
        </pc:picChg>
        <pc:picChg chg="del">
          <ac:chgData name="Chris Harrington" userId="727030ca-3ede-42a1-834a-3fc69b7e2637" providerId="ADAL" clId="{AD380A52-127B-4D88-8FEB-6CE2BA22322F}" dt="2022-09-10T06:06:53.533" v="2152" actId="478"/>
          <ac:picMkLst>
            <pc:docMk/>
            <pc:sldMk cId="100263694" sldId="315"/>
            <ac:picMk id="4" creationId="{595C90E2-17D8-1A44-5E39-0A6EAF5FE8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F714D2-0B1A-4B24-8F76-F841427629E8}" type="datetimeFigureOut">
              <a:rPr lang="en-AU" smtClean="0"/>
              <a:t>8/09/2022</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C243C-E2EF-43B3-BB34-3ED86064C132}" type="slidenum">
              <a:rPr lang="en-AU" smtClean="0"/>
              <a:t>‹#›</a:t>
            </a:fld>
            <a:endParaRPr lang="en-AU"/>
          </a:p>
        </p:txBody>
      </p:sp>
    </p:spTree>
    <p:extLst>
      <p:ext uri="{BB962C8B-B14F-4D97-AF65-F5344CB8AC3E}">
        <p14:creationId xmlns:p14="http://schemas.microsoft.com/office/powerpoint/2010/main" val="440926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BC243C-E2EF-43B3-BB34-3ED86064C132}" type="slidenum">
              <a:rPr lang="en-AU" smtClean="0"/>
              <a:t>1</a:t>
            </a:fld>
            <a:endParaRPr lang="en-AU"/>
          </a:p>
        </p:txBody>
      </p:sp>
    </p:spTree>
    <p:extLst>
      <p:ext uri="{BB962C8B-B14F-4D97-AF65-F5344CB8AC3E}">
        <p14:creationId xmlns:p14="http://schemas.microsoft.com/office/powerpoint/2010/main" val="925180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2FD0F79F-C537-41CC-9F6B-7692C9865300}" type="datetimeFigureOut">
              <a:rPr lang="en-AU" smtClean="0"/>
              <a:t>8/09/2022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C4C13D-7EF4-4D69-A610-5A3852AFAFF6}" type="slidenum">
              <a:rPr lang="en-AU" smtClean="0"/>
              <a:t>‹#›</a:t>
            </a:fld>
            <a:endParaRPr lang="en-AU"/>
          </a:p>
        </p:txBody>
      </p:sp>
    </p:spTree>
    <p:extLst>
      <p:ext uri="{BB962C8B-B14F-4D97-AF65-F5344CB8AC3E}">
        <p14:creationId xmlns:p14="http://schemas.microsoft.com/office/powerpoint/2010/main" val="170596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D0F79F-C537-41CC-9F6B-7692C9865300}" type="datetimeFigureOut">
              <a:rPr lang="en-AU" smtClean="0"/>
              <a:t>8/09/2022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C4C13D-7EF4-4D69-A610-5A3852AFAFF6}" type="slidenum">
              <a:rPr lang="en-AU" smtClean="0"/>
              <a:t>‹#›</a:t>
            </a:fld>
            <a:endParaRPr lang="en-AU"/>
          </a:p>
        </p:txBody>
      </p:sp>
    </p:spTree>
    <p:extLst>
      <p:ext uri="{BB962C8B-B14F-4D97-AF65-F5344CB8AC3E}">
        <p14:creationId xmlns:p14="http://schemas.microsoft.com/office/powerpoint/2010/main" val="426871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D0F79F-C537-41CC-9F6B-7692C9865300}" type="datetimeFigureOut">
              <a:rPr lang="en-AU" smtClean="0"/>
              <a:t>8/09/2022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C4C13D-7EF4-4D69-A610-5A3852AFAFF6}" type="slidenum">
              <a:rPr lang="en-AU" smtClean="0"/>
              <a:t>‹#›</a:t>
            </a:fld>
            <a:endParaRPr lang="en-AU"/>
          </a:p>
        </p:txBody>
      </p:sp>
    </p:spTree>
    <p:extLst>
      <p:ext uri="{BB962C8B-B14F-4D97-AF65-F5344CB8AC3E}">
        <p14:creationId xmlns:p14="http://schemas.microsoft.com/office/powerpoint/2010/main" val="104682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FD0F79F-C537-41CC-9F6B-7692C9865300}" type="datetimeFigureOut">
              <a:rPr lang="en-AU" smtClean="0"/>
              <a:t>8/09/2022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C4C13D-7EF4-4D69-A610-5A3852AFAFF6}" type="slidenum">
              <a:rPr lang="en-AU" smtClean="0"/>
              <a:t>‹#›</a:t>
            </a:fld>
            <a:endParaRPr lang="en-AU"/>
          </a:p>
        </p:txBody>
      </p:sp>
    </p:spTree>
    <p:extLst>
      <p:ext uri="{BB962C8B-B14F-4D97-AF65-F5344CB8AC3E}">
        <p14:creationId xmlns:p14="http://schemas.microsoft.com/office/powerpoint/2010/main" val="352770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0F79F-C537-41CC-9F6B-7692C9865300}" type="datetimeFigureOut">
              <a:rPr lang="en-AU" smtClean="0"/>
              <a:t>8/09/2022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5C4C13D-7EF4-4D69-A610-5A3852AFAFF6}" type="slidenum">
              <a:rPr lang="en-AU" smtClean="0"/>
              <a:t>‹#›</a:t>
            </a:fld>
            <a:endParaRPr lang="en-AU"/>
          </a:p>
        </p:txBody>
      </p:sp>
    </p:spTree>
    <p:extLst>
      <p:ext uri="{BB962C8B-B14F-4D97-AF65-F5344CB8AC3E}">
        <p14:creationId xmlns:p14="http://schemas.microsoft.com/office/powerpoint/2010/main" val="363416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2FD0F79F-C537-41CC-9F6B-7692C9865300}" type="datetimeFigureOut">
              <a:rPr lang="en-AU" smtClean="0"/>
              <a:t>8/09/2022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5C4C13D-7EF4-4D69-A610-5A3852AFAFF6}" type="slidenum">
              <a:rPr lang="en-AU" smtClean="0"/>
              <a:t>‹#›</a:t>
            </a:fld>
            <a:endParaRPr lang="en-AU"/>
          </a:p>
        </p:txBody>
      </p:sp>
    </p:spTree>
    <p:extLst>
      <p:ext uri="{BB962C8B-B14F-4D97-AF65-F5344CB8AC3E}">
        <p14:creationId xmlns:p14="http://schemas.microsoft.com/office/powerpoint/2010/main" val="1249592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2FD0F79F-C537-41CC-9F6B-7692C9865300}" type="datetimeFigureOut">
              <a:rPr lang="en-AU" smtClean="0"/>
              <a:t>8/09/2022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5C4C13D-7EF4-4D69-A610-5A3852AFAFF6}" type="slidenum">
              <a:rPr lang="en-AU" smtClean="0"/>
              <a:t>‹#›</a:t>
            </a:fld>
            <a:endParaRPr lang="en-AU"/>
          </a:p>
        </p:txBody>
      </p:sp>
    </p:spTree>
    <p:extLst>
      <p:ext uri="{BB962C8B-B14F-4D97-AF65-F5344CB8AC3E}">
        <p14:creationId xmlns:p14="http://schemas.microsoft.com/office/powerpoint/2010/main" val="288501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2FD0F79F-C537-41CC-9F6B-7692C9865300}" type="datetimeFigureOut">
              <a:rPr lang="en-AU" smtClean="0"/>
              <a:t>8/09/2022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5C4C13D-7EF4-4D69-A610-5A3852AFAFF6}" type="slidenum">
              <a:rPr lang="en-AU" smtClean="0"/>
              <a:t>‹#›</a:t>
            </a:fld>
            <a:endParaRPr lang="en-AU"/>
          </a:p>
        </p:txBody>
      </p:sp>
    </p:spTree>
    <p:extLst>
      <p:ext uri="{BB962C8B-B14F-4D97-AF65-F5344CB8AC3E}">
        <p14:creationId xmlns:p14="http://schemas.microsoft.com/office/powerpoint/2010/main" val="255724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0F79F-C537-41CC-9F6B-7692C9865300}" type="datetimeFigureOut">
              <a:rPr lang="en-AU" smtClean="0"/>
              <a:t>8/09/2022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5C4C13D-7EF4-4D69-A610-5A3852AFAFF6}" type="slidenum">
              <a:rPr lang="en-AU" smtClean="0"/>
              <a:t>‹#›</a:t>
            </a:fld>
            <a:endParaRPr lang="en-AU"/>
          </a:p>
        </p:txBody>
      </p:sp>
    </p:spTree>
    <p:extLst>
      <p:ext uri="{BB962C8B-B14F-4D97-AF65-F5344CB8AC3E}">
        <p14:creationId xmlns:p14="http://schemas.microsoft.com/office/powerpoint/2010/main" val="171301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D0F79F-C537-41CC-9F6B-7692C9865300}" type="datetimeFigureOut">
              <a:rPr lang="en-AU" smtClean="0"/>
              <a:t>8/09/2022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5C4C13D-7EF4-4D69-A610-5A3852AFAFF6}" type="slidenum">
              <a:rPr lang="en-AU" smtClean="0"/>
              <a:t>‹#›</a:t>
            </a:fld>
            <a:endParaRPr lang="en-AU"/>
          </a:p>
        </p:txBody>
      </p:sp>
    </p:spTree>
    <p:extLst>
      <p:ext uri="{BB962C8B-B14F-4D97-AF65-F5344CB8AC3E}">
        <p14:creationId xmlns:p14="http://schemas.microsoft.com/office/powerpoint/2010/main" val="45059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D0F79F-C537-41CC-9F6B-7692C9865300}" type="datetimeFigureOut">
              <a:rPr lang="en-AU" smtClean="0"/>
              <a:t>8/09/2022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5C4C13D-7EF4-4D69-A610-5A3852AFAFF6}" type="slidenum">
              <a:rPr lang="en-AU" smtClean="0"/>
              <a:t>‹#›</a:t>
            </a:fld>
            <a:endParaRPr lang="en-AU"/>
          </a:p>
        </p:txBody>
      </p:sp>
    </p:spTree>
    <p:extLst>
      <p:ext uri="{BB962C8B-B14F-4D97-AF65-F5344CB8AC3E}">
        <p14:creationId xmlns:p14="http://schemas.microsoft.com/office/powerpoint/2010/main" val="347669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0F79F-C537-41CC-9F6B-7692C9865300}" type="datetimeFigureOut">
              <a:rPr lang="en-AU" smtClean="0"/>
              <a:t>8/09/2022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4C13D-7EF4-4D69-A610-5A3852AFAFF6}" type="slidenum">
              <a:rPr lang="en-AU" smtClean="0"/>
              <a:t>‹#›</a:t>
            </a:fld>
            <a:endParaRPr lang="en-AU"/>
          </a:p>
        </p:txBody>
      </p:sp>
    </p:spTree>
    <p:extLst>
      <p:ext uri="{BB962C8B-B14F-4D97-AF65-F5344CB8AC3E}">
        <p14:creationId xmlns:p14="http://schemas.microsoft.com/office/powerpoint/2010/main" val="241706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chris@accaweb.com.au"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1187624" y="3717032"/>
            <a:ext cx="6400800" cy="1752600"/>
          </a:xfrm>
        </p:spPr>
        <p:txBody>
          <a:bodyPr>
            <a:normAutofit/>
          </a:bodyPr>
          <a:lstStyle/>
          <a:p>
            <a:r>
              <a:rPr lang="en-AU" sz="2800" dirty="0">
                <a:latin typeface="Helvetica Neue "/>
              </a:rPr>
              <a:t>Port Adelaide SA </a:t>
            </a:r>
          </a:p>
        </p:txBody>
      </p:sp>
      <p:sp>
        <p:nvSpPr>
          <p:cNvPr id="2" name="TextBox 1"/>
          <p:cNvSpPr txBox="1"/>
          <p:nvPr/>
        </p:nvSpPr>
        <p:spPr>
          <a:xfrm>
            <a:off x="827584" y="2492896"/>
            <a:ext cx="7416824" cy="1077218"/>
          </a:xfrm>
          <a:prstGeom prst="rect">
            <a:avLst/>
          </a:prstGeom>
          <a:noFill/>
        </p:spPr>
        <p:txBody>
          <a:bodyPr wrap="square" rtlCol="0">
            <a:spAutoFit/>
          </a:bodyPr>
          <a:lstStyle/>
          <a:p>
            <a:pPr algn="ctr"/>
            <a:r>
              <a:rPr lang="en-AU" sz="3200" b="1" dirty="0">
                <a:solidFill>
                  <a:schemeClr val="tx1">
                    <a:lumMod val="65000"/>
                    <a:lumOff val="35000"/>
                  </a:schemeClr>
                </a:solidFill>
                <a:latin typeface="Helvetica Neue "/>
              </a:rPr>
              <a:t>CCASA Information Forum &amp; AGM 2022</a:t>
            </a:r>
          </a:p>
        </p:txBody>
      </p:sp>
    </p:spTree>
    <p:extLst>
      <p:ext uri="{BB962C8B-B14F-4D97-AF65-F5344CB8AC3E}">
        <p14:creationId xmlns:p14="http://schemas.microsoft.com/office/powerpoint/2010/main" val="34089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a:extLst>
              <a:ext uri="{FF2B5EF4-FFF2-40B4-BE49-F238E27FC236}">
                <a16:creationId xmlns:a16="http://schemas.microsoft.com/office/drawing/2014/main" id="{7414F216-5AF1-4DE8-86DA-C72AD409E002}"/>
              </a:ext>
            </a:extLst>
          </p:cNvPr>
          <p:cNvSpPr>
            <a:spLocks noGrp="1"/>
          </p:cNvSpPr>
          <p:nvPr>
            <p:ph type="subTitle" idx="1"/>
          </p:nvPr>
        </p:nvSpPr>
        <p:spPr>
          <a:xfrm>
            <a:off x="683568" y="2204864"/>
            <a:ext cx="7776864" cy="2880320"/>
          </a:xfrm>
        </p:spPr>
        <p:txBody>
          <a:bodyPr>
            <a:normAutofit/>
          </a:bodyPr>
          <a:lstStyle/>
          <a:p>
            <a:r>
              <a:rPr lang="en-AU" sz="3600" dirty="0"/>
              <a:t>Annual Conference &amp; Trade Exhibition</a:t>
            </a:r>
          </a:p>
          <a:p>
            <a:pPr>
              <a:lnSpc>
                <a:spcPct val="150000"/>
              </a:lnSpc>
              <a:spcAft>
                <a:spcPts val="800"/>
              </a:spcAft>
            </a:pP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AU" dirty="0"/>
          </a:p>
        </p:txBody>
      </p:sp>
      <p:pic>
        <p:nvPicPr>
          <p:cNvPr id="3" name="Picture 2">
            <a:extLst>
              <a:ext uri="{FF2B5EF4-FFF2-40B4-BE49-F238E27FC236}">
                <a16:creationId xmlns:a16="http://schemas.microsoft.com/office/drawing/2014/main" id="{5B7CC697-F83A-AB78-8D2E-377F52D39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3328" y="2924944"/>
            <a:ext cx="6037344" cy="3774928"/>
          </a:xfrm>
          <a:prstGeom prst="rect">
            <a:avLst/>
          </a:prstGeom>
        </p:spPr>
      </p:pic>
    </p:spTree>
    <p:extLst>
      <p:ext uri="{BB962C8B-B14F-4D97-AF65-F5344CB8AC3E}">
        <p14:creationId xmlns:p14="http://schemas.microsoft.com/office/powerpoint/2010/main" val="370362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a:extLst>
              <a:ext uri="{FF2B5EF4-FFF2-40B4-BE49-F238E27FC236}">
                <a16:creationId xmlns:a16="http://schemas.microsoft.com/office/drawing/2014/main" id="{7414F216-5AF1-4DE8-86DA-C72AD409E002}"/>
              </a:ext>
            </a:extLst>
          </p:cNvPr>
          <p:cNvSpPr>
            <a:spLocks noGrp="1"/>
          </p:cNvSpPr>
          <p:nvPr>
            <p:ph type="subTitle" idx="1"/>
          </p:nvPr>
        </p:nvSpPr>
        <p:spPr>
          <a:xfrm>
            <a:off x="683568" y="1932878"/>
            <a:ext cx="7776864" cy="3152306"/>
          </a:xfrm>
        </p:spPr>
        <p:txBody>
          <a:bodyPr>
            <a:normAutofit fontScale="70000" lnSpcReduction="20000"/>
          </a:bodyPr>
          <a:lstStyle/>
          <a:p>
            <a:r>
              <a:rPr lang="en-AU" sz="5100" dirty="0"/>
              <a:t>Presentations</a:t>
            </a:r>
          </a:p>
          <a:p>
            <a:r>
              <a:rPr lang="en-AU" dirty="0"/>
              <a:t>Economic Outlook – Dr Richard </a:t>
            </a:r>
            <a:r>
              <a:rPr lang="en-AU" dirty="0" err="1"/>
              <a:t>Denniss</a:t>
            </a:r>
            <a:endParaRPr lang="en-AU" dirty="0"/>
          </a:p>
          <a:p>
            <a:r>
              <a:rPr lang="en-AU" dirty="0"/>
              <a:t>Workforce Culture in a Post-Pandemic – Hugh O’Donnell</a:t>
            </a:r>
          </a:p>
          <a:p>
            <a:r>
              <a:rPr lang="en-AU" dirty="0"/>
              <a:t>Alternative fuels for cremation – Jeff Pickard</a:t>
            </a:r>
          </a:p>
          <a:p>
            <a:r>
              <a:rPr lang="en-AU" dirty="0"/>
              <a:t>Voluntary Assisted Dying</a:t>
            </a:r>
          </a:p>
          <a:p>
            <a:r>
              <a:rPr lang="en-AU" dirty="0"/>
              <a:t>Understanding bereaved customers – Doris </a:t>
            </a:r>
            <a:r>
              <a:rPr lang="en-AU" dirty="0" err="1"/>
              <a:t>Zagdanski</a:t>
            </a:r>
            <a:endParaRPr lang="en-AU" dirty="0"/>
          </a:p>
          <a:p>
            <a:r>
              <a:rPr lang="en-AU" dirty="0"/>
              <a:t>Observations &amp; Innovations in Death Care – Dr Hannah Gould</a:t>
            </a:r>
          </a:p>
          <a:p>
            <a:r>
              <a:rPr lang="en-AU" dirty="0"/>
              <a:t>The Years in Review – Virginia </a:t>
            </a:r>
            <a:r>
              <a:rPr lang="en-AU" dirty="0" err="1"/>
              <a:t>Haussegger</a:t>
            </a:r>
            <a:r>
              <a:rPr lang="en-AU" dirty="0"/>
              <a:t> AM</a:t>
            </a:r>
          </a:p>
        </p:txBody>
      </p:sp>
      <p:pic>
        <p:nvPicPr>
          <p:cNvPr id="3" name="Picture 2">
            <a:extLst>
              <a:ext uri="{FF2B5EF4-FFF2-40B4-BE49-F238E27FC236}">
                <a16:creationId xmlns:a16="http://schemas.microsoft.com/office/drawing/2014/main" id="{43CFAB1E-167D-4CF8-2690-9BE5C11FB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2479" y="5247293"/>
            <a:ext cx="2499042" cy="1562559"/>
          </a:xfrm>
          <a:prstGeom prst="rect">
            <a:avLst/>
          </a:prstGeom>
        </p:spPr>
      </p:pic>
    </p:spTree>
    <p:extLst>
      <p:ext uri="{BB962C8B-B14F-4D97-AF65-F5344CB8AC3E}">
        <p14:creationId xmlns:p14="http://schemas.microsoft.com/office/powerpoint/2010/main" val="100263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805880" y="2924944"/>
            <a:ext cx="6400800" cy="1656184"/>
          </a:xfrm>
        </p:spPr>
        <p:txBody>
          <a:bodyPr>
            <a:normAutofit lnSpcReduction="10000"/>
          </a:bodyPr>
          <a:lstStyle/>
          <a:p>
            <a:pPr marL="457200" indent="-457200" algn="l">
              <a:buFont typeface="Arial" panose="020B0604020202020204" pitchFamily="34" charset="0"/>
              <a:buChar char="•"/>
            </a:pPr>
            <a:r>
              <a:rPr lang="en-AU" sz="1600" dirty="0"/>
              <a:t>Thank you to those who have finished their terms on the CCASA Board</a:t>
            </a:r>
          </a:p>
          <a:p>
            <a:pPr marL="457200" indent="-457200" algn="l">
              <a:buFont typeface="Arial" panose="020B0604020202020204" pitchFamily="34" charset="0"/>
              <a:buChar char="•"/>
            </a:pPr>
            <a:r>
              <a:rPr lang="en-AU" sz="1600" dirty="0"/>
              <a:t>Thank you to those continuing their terms</a:t>
            </a:r>
          </a:p>
          <a:p>
            <a:pPr marL="457200" indent="-457200" algn="l">
              <a:buFont typeface="Arial" panose="020B0604020202020204" pitchFamily="34" charset="0"/>
              <a:buChar char="•"/>
            </a:pPr>
            <a:r>
              <a:rPr lang="en-AU" sz="1600" dirty="0"/>
              <a:t>Congratulations to those new to the Board</a:t>
            </a:r>
          </a:p>
          <a:p>
            <a:pPr marL="457200" indent="-457200" algn="l">
              <a:buFont typeface="Arial" panose="020B0604020202020204" pitchFamily="34" charset="0"/>
              <a:buChar char="•"/>
            </a:pPr>
            <a:r>
              <a:rPr lang="en-AU" sz="1600" dirty="0"/>
              <a:t>Thank you to Arun Ramchand for his hard work </a:t>
            </a:r>
          </a:p>
          <a:p>
            <a:pPr algn="l"/>
            <a:r>
              <a:rPr lang="en-AU" sz="1600" dirty="0"/>
              <a:t>          and leadership as President.</a:t>
            </a:r>
          </a:p>
          <a:p>
            <a:pPr algn="l"/>
            <a:endParaRPr lang="en-AU" sz="1400" dirty="0">
              <a:latin typeface="Helvetica Neue "/>
            </a:endParaRPr>
          </a:p>
        </p:txBody>
      </p:sp>
      <p:sp>
        <p:nvSpPr>
          <p:cNvPr id="2" name="TextBox 1"/>
          <p:cNvSpPr txBox="1"/>
          <p:nvPr/>
        </p:nvSpPr>
        <p:spPr>
          <a:xfrm>
            <a:off x="827584" y="2132856"/>
            <a:ext cx="7416824" cy="461665"/>
          </a:xfrm>
          <a:prstGeom prst="rect">
            <a:avLst/>
          </a:prstGeom>
          <a:noFill/>
        </p:spPr>
        <p:txBody>
          <a:bodyPr wrap="square" rtlCol="0">
            <a:spAutoFit/>
          </a:bodyPr>
          <a:lstStyle/>
          <a:p>
            <a:r>
              <a:rPr lang="en-AU" sz="2400" dirty="0">
                <a:solidFill>
                  <a:schemeClr val="tx1">
                    <a:lumMod val="65000"/>
                    <a:lumOff val="35000"/>
                  </a:schemeClr>
                </a:solidFill>
              </a:rPr>
              <a:t>Congratulations to the new CCASA Board</a:t>
            </a:r>
          </a:p>
        </p:txBody>
      </p:sp>
      <p:pic>
        <p:nvPicPr>
          <p:cNvPr id="5" name="Picture 4">
            <a:extLst>
              <a:ext uri="{FF2B5EF4-FFF2-40B4-BE49-F238E27FC236}">
                <a16:creationId xmlns:a16="http://schemas.microsoft.com/office/drawing/2014/main" id="{53312126-374C-F1F7-4426-D51AC9D290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76256" y="2551901"/>
            <a:ext cx="1964774" cy="1964774"/>
          </a:xfrm>
          <a:prstGeom prst="rect">
            <a:avLst/>
          </a:prstGeom>
          <a:noFill/>
          <a:ln>
            <a:noFill/>
          </a:ln>
        </p:spPr>
      </p:pic>
    </p:spTree>
    <p:extLst>
      <p:ext uri="{BB962C8B-B14F-4D97-AF65-F5344CB8AC3E}">
        <p14:creationId xmlns:p14="http://schemas.microsoft.com/office/powerpoint/2010/main" val="426600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7524328" y="5589241"/>
            <a:ext cx="1008113" cy="792088"/>
          </a:xfrm>
        </p:spPr>
        <p:txBody>
          <a:bodyPr>
            <a:noAutofit/>
          </a:bodyPr>
          <a:lstStyle/>
          <a:p>
            <a:pPr algn="l"/>
            <a:endParaRPr lang="en-AU" sz="1600" dirty="0">
              <a:latin typeface="Helvetica Neue "/>
            </a:endParaRPr>
          </a:p>
        </p:txBody>
      </p:sp>
      <p:sp>
        <p:nvSpPr>
          <p:cNvPr id="2" name="TextBox 1"/>
          <p:cNvSpPr txBox="1"/>
          <p:nvPr/>
        </p:nvSpPr>
        <p:spPr>
          <a:xfrm>
            <a:off x="971600" y="3167390"/>
            <a:ext cx="4032448" cy="523220"/>
          </a:xfrm>
          <a:prstGeom prst="rect">
            <a:avLst/>
          </a:prstGeom>
          <a:noFill/>
        </p:spPr>
        <p:txBody>
          <a:bodyPr wrap="square" rtlCol="0">
            <a:spAutoFit/>
          </a:bodyPr>
          <a:lstStyle/>
          <a:p>
            <a:r>
              <a:rPr lang="en-AU" sz="2800" b="1" dirty="0">
                <a:solidFill>
                  <a:schemeClr val="tx1">
                    <a:lumMod val="65000"/>
                    <a:lumOff val="35000"/>
                  </a:schemeClr>
                </a:solidFill>
                <a:latin typeface="Helvetica Neue "/>
              </a:rPr>
              <a:t>Thank you!</a:t>
            </a:r>
          </a:p>
        </p:txBody>
      </p:sp>
      <p:pic>
        <p:nvPicPr>
          <p:cNvPr id="3" name="Picture 2" descr="Port Adelaide players would &quot;love&quot; to wear prison bar jumpers, says Gray">
            <a:extLst>
              <a:ext uri="{FF2B5EF4-FFF2-40B4-BE49-F238E27FC236}">
                <a16:creationId xmlns:a16="http://schemas.microsoft.com/office/drawing/2014/main" id="{87A44D0E-6A77-A9AF-EB2D-0794C3E73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374" y="2348880"/>
            <a:ext cx="4518260" cy="239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9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7524328" y="5589241"/>
            <a:ext cx="1008113" cy="792088"/>
          </a:xfrm>
        </p:spPr>
        <p:txBody>
          <a:bodyPr>
            <a:noAutofit/>
          </a:bodyPr>
          <a:lstStyle/>
          <a:p>
            <a:pPr algn="l"/>
            <a:endParaRPr lang="en-AU" sz="1600" dirty="0">
              <a:latin typeface="Helvetica Neue "/>
            </a:endParaRPr>
          </a:p>
        </p:txBody>
      </p:sp>
      <p:sp>
        <p:nvSpPr>
          <p:cNvPr id="2" name="TextBox 1"/>
          <p:cNvSpPr txBox="1"/>
          <p:nvPr/>
        </p:nvSpPr>
        <p:spPr>
          <a:xfrm>
            <a:off x="1691680" y="2521059"/>
            <a:ext cx="5976664" cy="3108543"/>
          </a:xfrm>
          <a:prstGeom prst="rect">
            <a:avLst/>
          </a:prstGeom>
          <a:noFill/>
        </p:spPr>
        <p:txBody>
          <a:bodyPr wrap="square" rtlCol="0">
            <a:spAutoFit/>
          </a:bodyPr>
          <a:lstStyle/>
          <a:p>
            <a:r>
              <a:rPr lang="en-AU" sz="2800" b="1" dirty="0">
                <a:solidFill>
                  <a:schemeClr val="tx1">
                    <a:lumMod val="65000"/>
                    <a:lumOff val="35000"/>
                  </a:schemeClr>
                </a:solidFill>
                <a:latin typeface="Helvetica Neue "/>
              </a:rPr>
              <a:t>Chris Harrington</a:t>
            </a:r>
          </a:p>
          <a:p>
            <a:endParaRPr lang="en-AU" sz="2800" b="1" dirty="0">
              <a:solidFill>
                <a:srgbClr val="0000FF"/>
              </a:solidFill>
              <a:latin typeface="Helvetica Neue "/>
              <a:hlinkClick r:id="rId3">
                <a:extLst>
                  <a:ext uri="{A12FA001-AC4F-418D-AE19-62706E023703}">
                    <ahyp:hlinkClr xmlns:ahyp="http://schemas.microsoft.com/office/drawing/2018/hyperlinkcolor" val="tx"/>
                  </a:ext>
                </a:extLst>
              </a:hlinkClick>
            </a:endParaRPr>
          </a:p>
          <a:p>
            <a:r>
              <a:rPr lang="en-AU" sz="2800" b="1" dirty="0">
                <a:solidFill>
                  <a:schemeClr val="tx1">
                    <a:lumMod val="65000"/>
                    <a:lumOff val="35000"/>
                  </a:schemeClr>
                </a:solidFill>
                <a:latin typeface="Helvetica Neue "/>
                <a:hlinkClick r:id="rId3">
                  <a:extLst>
                    <a:ext uri="{A12FA001-AC4F-418D-AE19-62706E023703}">
                      <ahyp:hlinkClr xmlns:ahyp="http://schemas.microsoft.com/office/drawing/2018/hyperlinkcolor" val="tx"/>
                    </a:ext>
                  </a:extLst>
                </a:hlinkClick>
              </a:rPr>
              <a:t>M: 0488 636 008</a:t>
            </a:r>
          </a:p>
          <a:p>
            <a:endParaRPr lang="en-AU" sz="2800" b="1" dirty="0">
              <a:solidFill>
                <a:srgbClr val="0000FF"/>
              </a:solidFill>
              <a:latin typeface="Helvetica Neue "/>
              <a:hlinkClick r:id="rId3">
                <a:extLst>
                  <a:ext uri="{A12FA001-AC4F-418D-AE19-62706E023703}">
                    <ahyp:hlinkClr xmlns:ahyp="http://schemas.microsoft.com/office/drawing/2018/hyperlinkcolor" val="tx"/>
                  </a:ext>
                </a:extLst>
              </a:hlinkClick>
            </a:endParaRPr>
          </a:p>
          <a:p>
            <a:r>
              <a:rPr lang="en-AU" sz="2800" b="1" dirty="0">
                <a:solidFill>
                  <a:srgbClr val="0000FF"/>
                </a:solidFill>
                <a:latin typeface="Helvetica Neue "/>
                <a:hlinkClick r:id="rId3">
                  <a:extLst>
                    <a:ext uri="{A12FA001-AC4F-418D-AE19-62706E023703}">
                      <ahyp:hlinkClr xmlns:ahyp="http://schemas.microsoft.com/office/drawing/2018/hyperlinkcolor" val="tx"/>
                    </a:ext>
                  </a:extLst>
                </a:hlinkClick>
              </a:rPr>
              <a:t>E: chris@accaweb.com.au</a:t>
            </a:r>
            <a:endParaRPr lang="en-AU" sz="2800" b="1" dirty="0">
              <a:solidFill>
                <a:schemeClr val="tx1">
                  <a:lumMod val="65000"/>
                  <a:lumOff val="35000"/>
                </a:schemeClr>
              </a:solidFill>
              <a:latin typeface="Helvetica Neue "/>
            </a:endParaRPr>
          </a:p>
          <a:p>
            <a:endParaRPr lang="en-AU" sz="2800" b="1" dirty="0">
              <a:solidFill>
                <a:schemeClr val="tx1">
                  <a:lumMod val="65000"/>
                  <a:lumOff val="35000"/>
                </a:schemeClr>
              </a:solidFill>
              <a:latin typeface="Helvetica Neue "/>
            </a:endParaRPr>
          </a:p>
          <a:p>
            <a:endParaRPr lang="en-AU" sz="2800" b="1" dirty="0">
              <a:solidFill>
                <a:schemeClr val="tx1">
                  <a:lumMod val="65000"/>
                  <a:lumOff val="35000"/>
                </a:schemeClr>
              </a:solidFill>
              <a:latin typeface="Helvetica Neue "/>
            </a:endParaRPr>
          </a:p>
        </p:txBody>
      </p:sp>
      <p:pic>
        <p:nvPicPr>
          <p:cNvPr id="2052" name="Picture 4" descr="Top 5 Shareholders of Facebook">
            <a:extLst>
              <a:ext uri="{FF2B5EF4-FFF2-40B4-BE49-F238E27FC236}">
                <a16:creationId xmlns:a16="http://schemas.microsoft.com/office/drawing/2014/main" id="{A622B72F-AFF8-4F66-8B75-08BEF338E1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9009" y="2076391"/>
            <a:ext cx="2403897" cy="13526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jor Changes To Your LinkedIn Profile You Need To Know About">
            <a:extLst>
              <a:ext uri="{FF2B5EF4-FFF2-40B4-BE49-F238E27FC236}">
                <a16:creationId xmlns:a16="http://schemas.microsoft.com/office/drawing/2014/main" id="{090EC755-E798-4F40-85B7-D468D51681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4841" y="3653392"/>
            <a:ext cx="2108065" cy="140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1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1187624" y="3717032"/>
            <a:ext cx="6400800" cy="1752600"/>
          </a:xfrm>
        </p:spPr>
        <p:txBody>
          <a:bodyPr>
            <a:normAutofit/>
          </a:bodyPr>
          <a:lstStyle/>
          <a:p>
            <a:r>
              <a:rPr lang="en-AU" sz="2800" dirty="0">
                <a:latin typeface="Helvetica Neue "/>
              </a:rPr>
              <a:t>Type your text here </a:t>
            </a:r>
          </a:p>
        </p:txBody>
      </p:sp>
      <p:sp>
        <p:nvSpPr>
          <p:cNvPr id="2" name="TextBox 1"/>
          <p:cNvSpPr txBox="1"/>
          <p:nvPr/>
        </p:nvSpPr>
        <p:spPr>
          <a:xfrm>
            <a:off x="827584" y="2492896"/>
            <a:ext cx="7416824" cy="584775"/>
          </a:xfrm>
          <a:prstGeom prst="rect">
            <a:avLst/>
          </a:prstGeom>
          <a:noFill/>
        </p:spPr>
        <p:txBody>
          <a:bodyPr wrap="square" rtlCol="0">
            <a:spAutoFit/>
          </a:bodyPr>
          <a:lstStyle/>
          <a:p>
            <a:pPr algn="ctr"/>
            <a:r>
              <a:rPr lang="en-AU" sz="3200" b="1" dirty="0">
                <a:solidFill>
                  <a:schemeClr val="tx1">
                    <a:lumMod val="65000"/>
                    <a:lumOff val="35000"/>
                  </a:schemeClr>
                </a:solidFill>
                <a:latin typeface="Helvetica Neue "/>
              </a:rPr>
              <a:t>Type your heading here</a:t>
            </a:r>
          </a:p>
        </p:txBody>
      </p:sp>
      <p:pic>
        <p:nvPicPr>
          <p:cNvPr id="5" name="Picture 4">
            <a:extLst>
              <a:ext uri="{FF2B5EF4-FFF2-40B4-BE49-F238E27FC236}">
                <a16:creationId xmlns:a16="http://schemas.microsoft.com/office/drawing/2014/main" id="{85836F76-7D1C-ABF0-31B0-49A29CE3D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16" y="1"/>
            <a:ext cx="9325711" cy="6853236"/>
          </a:xfrm>
          <a:prstGeom prst="rect">
            <a:avLst/>
          </a:prstGeom>
        </p:spPr>
      </p:pic>
    </p:spTree>
    <p:extLst>
      <p:ext uri="{BB962C8B-B14F-4D97-AF65-F5344CB8AC3E}">
        <p14:creationId xmlns:p14="http://schemas.microsoft.com/office/powerpoint/2010/main" val="392100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ubtitle 3"/>
          <p:cNvSpPr>
            <a:spLocks noGrp="1"/>
          </p:cNvSpPr>
          <p:nvPr>
            <p:ph type="subTitle" idx="1"/>
          </p:nvPr>
        </p:nvSpPr>
        <p:spPr>
          <a:xfrm>
            <a:off x="827584" y="2780928"/>
            <a:ext cx="6400800" cy="2245970"/>
          </a:xfrm>
        </p:spPr>
        <p:txBody>
          <a:bodyPr>
            <a:normAutofit/>
          </a:bodyPr>
          <a:lstStyle/>
          <a:p>
            <a:pPr marL="457200" indent="-457200" algn="l">
              <a:buFont typeface="Arial" panose="020B0604020202020204" pitchFamily="34" charset="0"/>
              <a:buChar char="•"/>
            </a:pPr>
            <a:r>
              <a:rPr lang="en-AU" sz="1400" dirty="0">
                <a:latin typeface="Helvetica Neue "/>
              </a:rPr>
              <a:t>COVID-19 updates to members nationally</a:t>
            </a:r>
          </a:p>
          <a:p>
            <a:pPr marL="457200" indent="-457200" algn="l">
              <a:buFont typeface="Arial" panose="020B0604020202020204" pitchFamily="34" charset="0"/>
              <a:buChar char="•"/>
            </a:pPr>
            <a:r>
              <a:rPr lang="en-AU" sz="1400" dirty="0">
                <a:latin typeface="Helvetica Neue "/>
              </a:rPr>
              <a:t>Consultation with various states on the development of regulations and legislation</a:t>
            </a:r>
          </a:p>
          <a:p>
            <a:pPr marL="457200" indent="-457200" algn="l">
              <a:buFont typeface="Arial" panose="020B0604020202020204" pitchFamily="34" charset="0"/>
              <a:buChar char="•"/>
            </a:pPr>
            <a:r>
              <a:rPr lang="en-AU" sz="1400" dirty="0">
                <a:latin typeface="Helvetica Neue "/>
              </a:rPr>
              <a:t>GSTD-2021D2 – Maintaining contact with the ATO on their progress</a:t>
            </a:r>
          </a:p>
          <a:p>
            <a:pPr marL="457200" indent="-457200" algn="l">
              <a:buFont typeface="Arial" panose="020B0604020202020204" pitchFamily="34" charset="0"/>
              <a:buChar char="•"/>
            </a:pPr>
            <a:r>
              <a:rPr lang="en-AU" sz="1400" dirty="0">
                <a:latin typeface="Helvetica Neue "/>
              </a:rPr>
              <a:t>Mid-Year Seminar held on the Gold Coast in QLD in April 2022</a:t>
            </a:r>
          </a:p>
          <a:p>
            <a:pPr marL="457200" indent="-457200" algn="l">
              <a:buFont typeface="Arial" panose="020B0604020202020204" pitchFamily="34" charset="0"/>
              <a:buChar char="•"/>
            </a:pPr>
            <a:r>
              <a:rPr lang="en-AU" sz="1400" dirty="0">
                <a:latin typeface="Helvetica Neue "/>
              </a:rPr>
              <a:t>Annual Conference to be held in Canberra in October 2022</a:t>
            </a:r>
          </a:p>
          <a:p>
            <a:pPr marL="457200" indent="-457200" algn="l">
              <a:buFont typeface="Arial" panose="020B0604020202020204" pitchFamily="34" charset="0"/>
              <a:buChar char="•"/>
            </a:pPr>
            <a:r>
              <a:rPr lang="en-AU" sz="1400" dirty="0">
                <a:latin typeface="Helvetica Neue "/>
              </a:rPr>
              <a:t>ACCA Education online workshops</a:t>
            </a:r>
          </a:p>
        </p:txBody>
      </p:sp>
      <p:sp>
        <p:nvSpPr>
          <p:cNvPr id="2" name="TextBox 1"/>
          <p:cNvSpPr txBox="1"/>
          <p:nvPr/>
        </p:nvSpPr>
        <p:spPr>
          <a:xfrm>
            <a:off x="827584" y="2132856"/>
            <a:ext cx="7416824" cy="461665"/>
          </a:xfrm>
          <a:prstGeom prst="rect">
            <a:avLst/>
          </a:prstGeom>
          <a:noFill/>
        </p:spPr>
        <p:txBody>
          <a:bodyPr wrap="square" rtlCol="0">
            <a:spAutoFit/>
          </a:bodyPr>
          <a:lstStyle/>
          <a:p>
            <a:r>
              <a:rPr lang="en-AU" sz="2400" dirty="0">
                <a:solidFill>
                  <a:schemeClr val="tx1">
                    <a:lumMod val="65000"/>
                    <a:lumOff val="35000"/>
                  </a:schemeClr>
                </a:solidFill>
                <a:latin typeface="Helvetica Neue "/>
              </a:rPr>
              <a:t>ACCA Activities over the past 12 months</a:t>
            </a:r>
          </a:p>
        </p:txBody>
      </p:sp>
    </p:spTree>
    <p:extLst>
      <p:ext uri="{BB962C8B-B14F-4D97-AF65-F5344CB8AC3E}">
        <p14:creationId xmlns:p14="http://schemas.microsoft.com/office/powerpoint/2010/main" val="157073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a:extLst>
              <a:ext uri="{FF2B5EF4-FFF2-40B4-BE49-F238E27FC236}">
                <a16:creationId xmlns:a16="http://schemas.microsoft.com/office/drawing/2014/main" id="{7414F216-5AF1-4DE8-86DA-C72AD409E002}"/>
              </a:ext>
            </a:extLst>
          </p:cNvPr>
          <p:cNvSpPr>
            <a:spLocks noGrp="1"/>
          </p:cNvSpPr>
          <p:nvPr>
            <p:ph type="subTitle" idx="1"/>
          </p:nvPr>
        </p:nvSpPr>
        <p:spPr/>
        <p:txBody>
          <a:bodyPr/>
          <a:lstStyle/>
          <a:p>
            <a:endParaRPr lang="en-AU" dirty="0"/>
          </a:p>
        </p:txBody>
      </p:sp>
      <p:pic>
        <p:nvPicPr>
          <p:cNvPr id="3" name="Picture 2">
            <a:extLst>
              <a:ext uri="{FF2B5EF4-FFF2-40B4-BE49-F238E27FC236}">
                <a16:creationId xmlns:a16="http://schemas.microsoft.com/office/drawing/2014/main" id="{330D796A-85ED-198D-CF5A-6C13F2438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1" y="1927856"/>
            <a:ext cx="3098870" cy="3378558"/>
          </a:xfrm>
          <a:prstGeom prst="rect">
            <a:avLst/>
          </a:prstGeom>
        </p:spPr>
      </p:pic>
      <p:pic>
        <p:nvPicPr>
          <p:cNvPr id="6" name="Picture 5">
            <a:extLst>
              <a:ext uri="{FF2B5EF4-FFF2-40B4-BE49-F238E27FC236}">
                <a16:creationId xmlns:a16="http://schemas.microsoft.com/office/drawing/2014/main" id="{214F5BEF-7798-C855-0A1B-3F30BF778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264" y="1927855"/>
            <a:ext cx="4504744" cy="3378558"/>
          </a:xfrm>
          <a:prstGeom prst="rect">
            <a:avLst/>
          </a:prstGeom>
        </p:spPr>
      </p:pic>
    </p:spTree>
    <p:extLst>
      <p:ext uri="{BB962C8B-B14F-4D97-AF65-F5344CB8AC3E}">
        <p14:creationId xmlns:p14="http://schemas.microsoft.com/office/powerpoint/2010/main" val="4002089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a:extLst>
              <a:ext uri="{FF2B5EF4-FFF2-40B4-BE49-F238E27FC236}">
                <a16:creationId xmlns:a16="http://schemas.microsoft.com/office/drawing/2014/main" id="{7414F216-5AF1-4DE8-86DA-C72AD409E002}"/>
              </a:ext>
            </a:extLst>
          </p:cNvPr>
          <p:cNvSpPr>
            <a:spLocks noGrp="1"/>
          </p:cNvSpPr>
          <p:nvPr>
            <p:ph type="subTitle" idx="1"/>
          </p:nvPr>
        </p:nvSpPr>
        <p:spPr>
          <a:xfrm>
            <a:off x="1371600" y="2492896"/>
            <a:ext cx="6400800" cy="1752600"/>
          </a:xfrm>
        </p:spPr>
        <p:txBody>
          <a:bodyPr>
            <a:normAutofit fontScale="85000" lnSpcReduction="20000"/>
          </a:bodyPr>
          <a:lstStyle/>
          <a:p>
            <a:pPr marL="457200" indent="-457200">
              <a:buFont typeface="Arial" panose="020B0604020202020204" pitchFamily="34" charset="0"/>
              <a:buChar char="•"/>
            </a:pPr>
            <a:r>
              <a:rPr lang="en-AU" dirty="0"/>
              <a:t>Managing Challenging Behaviours</a:t>
            </a:r>
          </a:p>
          <a:p>
            <a:pPr marL="457200" indent="-457200">
              <a:buFont typeface="Arial" panose="020B0604020202020204" pitchFamily="34" charset="0"/>
              <a:buChar char="•"/>
            </a:pPr>
            <a:r>
              <a:rPr lang="en-AU" dirty="0"/>
              <a:t>The Casual Counsellor</a:t>
            </a:r>
          </a:p>
          <a:p>
            <a:pPr marL="457200" indent="-457200">
              <a:buFont typeface="Arial" panose="020B0604020202020204" pitchFamily="34" charset="0"/>
              <a:buChar char="•"/>
            </a:pPr>
            <a:r>
              <a:rPr lang="en-AU" dirty="0"/>
              <a:t>Professional Boundaries</a:t>
            </a:r>
          </a:p>
          <a:p>
            <a:pPr marL="457200" indent="-457200">
              <a:buFont typeface="Arial" panose="020B0604020202020204" pitchFamily="34" charset="0"/>
              <a:buChar char="•"/>
            </a:pPr>
            <a:r>
              <a:rPr lang="en-AU" dirty="0"/>
              <a:t>Vicarious Trauma</a:t>
            </a:r>
          </a:p>
        </p:txBody>
      </p:sp>
      <p:pic>
        <p:nvPicPr>
          <p:cNvPr id="4" name="Picture 3">
            <a:extLst>
              <a:ext uri="{FF2B5EF4-FFF2-40B4-BE49-F238E27FC236}">
                <a16:creationId xmlns:a16="http://schemas.microsoft.com/office/drawing/2014/main" id="{595C90E2-17D8-1A44-5E39-0A6EAF5FE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365104"/>
            <a:ext cx="1959780" cy="2136660"/>
          </a:xfrm>
          <a:prstGeom prst="rect">
            <a:avLst/>
          </a:prstGeom>
        </p:spPr>
      </p:pic>
    </p:spTree>
    <p:extLst>
      <p:ext uri="{BB962C8B-B14F-4D97-AF65-F5344CB8AC3E}">
        <p14:creationId xmlns:p14="http://schemas.microsoft.com/office/powerpoint/2010/main" val="14228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a:extLst>
              <a:ext uri="{FF2B5EF4-FFF2-40B4-BE49-F238E27FC236}">
                <a16:creationId xmlns:a16="http://schemas.microsoft.com/office/drawing/2014/main" id="{7414F216-5AF1-4DE8-86DA-C72AD409E002}"/>
              </a:ext>
            </a:extLst>
          </p:cNvPr>
          <p:cNvSpPr>
            <a:spLocks noGrp="1"/>
          </p:cNvSpPr>
          <p:nvPr>
            <p:ph type="subTitle" idx="1"/>
          </p:nvPr>
        </p:nvSpPr>
        <p:spPr>
          <a:xfrm>
            <a:off x="1371600" y="2161900"/>
            <a:ext cx="6400800" cy="2443636"/>
          </a:xfrm>
        </p:spPr>
        <p:txBody>
          <a:bodyPr>
            <a:normAutofit/>
          </a:bodyPr>
          <a:lstStyle/>
          <a:p>
            <a:pPr marL="457200" indent="-457200">
              <a:buFont typeface="Arial" panose="020B0604020202020204" pitchFamily="34" charset="0"/>
              <a:buChar char="•"/>
            </a:pPr>
            <a:r>
              <a:rPr lang="en-AU" dirty="0"/>
              <a:t>Managing Challenging Behaviours</a:t>
            </a:r>
          </a:p>
          <a:p>
            <a:endParaRPr lang="en-AU" sz="1800" dirty="0">
              <a:solidFill>
                <a:schemeClr val="tx1"/>
              </a:solidFill>
              <a:effectLst/>
              <a:ea typeface="Times New Roman" panose="02020603050405020304" pitchFamily="18" charset="0"/>
              <a:cs typeface="Times New Roman" panose="02020603050405020304" pitchFamily="18" charset="0"/>
            </a:endParaRPr>
          </a:p>
          <a:p>
            <a:r>
              <a:rPr lang="en-AU" sz="1800" dirty="0">
                <a:solidFill>
                  <a:schemeClr val="tx1"/>
                </a:solidFill>
                <a:effectLst/>
                <a:ea typeface="Times New Roman" panose="02020603050405020304" pitchFamily="18" charset="0"/>
                <a:cs typeface="Times New Roman" panose="02020603050405020304" pitchFamily="18" charset="0"/>
              </a:rPr>
              <a:t>In this workshop, participants will discuss and practice strategies that you can use to diffuse situations with clients, colleagues, stakeholders, and community members, who may be exhibiting strong emotions and/or present as being difficult and or challenging.</a:t>
            </a:r>
            <a:endParaRPr lang="en-AU" sz="1800" dirty="0">
              <a:solidFill>
                <a:schemeClr val="tx1"/>
              </a:solidFill>
              <a:effectLs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AU" dirty="0"/>
          </a:p>
        </p:txBody>
      </p:sp>
      <p:pic>
        <p:nvPicPr>
          <p:cNvPr id="4" name="Picture 3">
            <a:extLst>
              <a:ext uri="{FF2B5EF4-FFF2-40B4-BE49-F238E27FC236}">
                <a16:creationId xmlns:a16="http://schemas.microsoft.com/office/drawing/2014/main" id="{595C90E2-17D8-1A44-5E39-0A6EAF5FE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96100"/>
            <a:ext cx="1656184" cy="1805663"/>
          </a:xfrm>
          <a:prstGeom prst="rect">
            <a:avLst/>
          </a:prstGeom>
        </p:spPr>
      </p:pic>
    </p:spTree>
    <p:extLst>
      <p:ext uri="{BB962C8B-B14F-4D97-AF65-F5344CB8AC3E}">
        <p14:creationId xmlns:p14="http://schemas.microsoft.com/office/powerpoint/2010/main" val="279967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a:extLst>
              <a:ext uri="{FF2B5EF4-FFF2-40B4-BE49-F238E27FC236}">
                <a16:creationId xmlns:a16="http://schemas.microsoft.com/office/drawing/2014/main" id="{7414F216-5AF1-4DE8-86DA-C72AD409E002}"/>
              </a:ext>
            </a:extLst>
          </p:cNvPr>
          <p:cNvSpPr>
            <a:spLocks noGrp="1"/>
          </p:cNvSpPr>
          <p:nvPr>
            <p:ph type="subTitle" idx="1"/>
          </p:nvPr>
        </p:nvSpPr>
        <p:spPr>
          <a:xfrm>
            <a:off x="1371600" y="2060848"/>
            <a:ext cx="6400800" cy="2544688"/>
          </a:xfrm>
        </p:spPr>
        <p:txBody>
          <a:bodyPr>
            <a:normAutofit fontScale="92500" lnSpcReduction="10000"/>
          </a:bodyPr>
          <a:lstStyle/>
          <a:p>
            <a:pPr marL="457200" indent="-457200">
              <a:buFont typeface="Arial" panose="020B0604020202020204" pitchFamily="34" charset="0"/>
              <a:buChar char="•"/>
            </a:pPr>
            <a:r>
              <a:rPr lang="en-AU" dirty="0"/>
              <a:t>The Casual Counsellor</a:t>
            </a:r>
          </a:p>
          <a:p>
            <a:endParaRPr lang="en-US" sz="1800" dirty="0">
              <a:solidFill>
                <a:schemeClr val="tx1"/>
              </a:solidFill>
              <a:effectLst/>
              <a:ea typeface="Calibri" panose="020F0502020204030204" pitchFamily="34" charset="0"/>
              <a:cs typeface="Times New Roman" panose="02020603050405020304" pitchFamily="18" charset="0"/>
            </a:endParaRPr>
          </a:p>
          <a:p>
            <a:r>
              <a:rPr lang="en-US" sz="1800" dirty="0">
                <a:solidFill>
                  <a:schemeClr val="tx1"/>
                </a:solidFill>
                <a:effectLst/>
                <a:ea typeface="Calibri" panose="020F0502020204030204" pitchFamily="34" charset="0"/>
                <a:cs typeface="Times New Roman" panose="02020603050405020304" pitchFamily="18" charset="0"/>
              </a:rPr>
              <a:t>This workshop will focus on how to respond to a range of emotions, language and behaviors that often accompany difficult issues like grief and loss. It will also cover how to recognize when you might intervene as a casual counsellor and when you should refer to other professional helpers and resources. Finally, the workshop will also discuss how you can keep from being too involved and entrenched with the situation and strategies to take care of yourself during these difficult situations.</a:t>
            </a:r>
            <a:endParaRPr lang="en-AU" sz="1800" dirty="0">
              <a:solidFill>
                <a:schemeClr val="tx1"/>
              </a:solidFill>
              <a:effectLs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AU" dirty="0"/>
          </a:p>
        </p:txBody>
      </p:sp>
      <p:pic>
        <p:nvPicPr>
          <p:cNvPr id="4" name="Picture 3">
            <a:extLst>
              <a:ext uri="{FF2B5EF4-FFF2-40B4-BE49-F238E27FC236}">
                <a16:creationId xmlns:a16="http://schemas.microsoft.com/office/drawing/2014/main" id="{595C90E2-17D8-1A44-5E39-0A6EAF5FE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846616"/>
            <a:ext cx="1584176" cy="1727156"/>
          </a:xfrm>
          <a:prstGeom prst="rect">
            <a:avLst/>
          </a:prstGeom>
        </p:spPr>
      </p:pic>
    </p:spTree>
    <p:extLst>
      <p:ext uri="{BB962C8B-B14F-4D97-AF65-F5344CB8AC3E}">
        <p14:creationId xmlns:p14="http://schemas.microsoft.com/office/powerpoint/2010/main" val="377328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a:extLst>
              <a:ext uri="{FF2B5EF4-FFF2-40B4-BE49-F238E27FC236}">
                <a16:creationId xmlns:a16="http://schemas.microsoft.com/office/drawing/2014/main" id="{7414F216-5AF1-4DE8-86DA-C72AD409E002}"/>
              </a:ext>
            </a:extLst>
          </p:cNvPr>
          <p:cNvSpPr>
            <a:spLocks noGrp="1"/>
          </p:cNvSpPr>
          <p:nvPr>
            <p:ph type="subTitle" idx="1"/>
          </p:nvPr>
        </p:nvSpPr>
        <p:spPr>
          <a:xfrm>
            <a:off x="1371600" y="2132856"/>
            <a:ext cx="6400800" cy="2736304"/>
          </a:xfrm>
        </p:spPr>
        <p:txBody>
          <a:bodyPr>
            <a:normAutofit/>
          </a:bodyPr>
          <a:lstStyle/>
          <a:p>
            <a:pPr marL="457200" indent="-457200">
              <a:buFont typeface="Arial" panose="020B0604020202020204" pitchFamily="34" charset="0"/>
              <a:buChar char="•"/>
            </a:pPr>
            <a:r>
              <a:rPr lang="en-AU" dirty="0"/>
              <a:t>Professional Boundaries</a:t>
            </a:r>
          </a:p>
          <a:p>
            <a:endParaRPr lang="en-AU" sz="1600" spc="15"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AU" sz="1600" spc="15" dirty="0">
                <a:solidFill>
                  <a:srgbClr val="000000"/>
                </a:solidFill>
                <a:effectLst/>
                <a:ea typeface="Times New Roman" panose="02020603050405020304" pitchFamily="18" charset="0"/>
                <a:cs typeface="Times New Roman" panose="02020603050405020304" pitchFamily="18" charset="0"/>
              </a:rPr>
              <a:t>Sometimes you may encounter challenging situations in your work which can make maintaining these boundaries difficult. These situations require you to have a clear understanding of your role and ethical principles, and the organisation’s policies and code of conduct. It is also important for workers to be clear and assertive with clients about the boundaries of their role and what is appropriate behaviour.</a:t>
            </a:r>
            <a:endParaRPr lang="en-AU" sz="1600" dirty="0">
              <a:effectLs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AU" dirty="0"/>
          </a:p>
        </p:txBody>
      </p:sp>
      <p:pic>
        <p:nvPicPr>
          <p:cNvPr id="4" name="Picture 3">
            <a:extLst>
              <a:ext uri="{FF2B5EF4-FFF2-40B4-BE49-F238E27FC236}">
                <a16:creationId xmlns:a16="http://schemas.microsoft.com/office/drawing/2014/main" id="{595C90E2-17D8-1A44-5E39-0A6EAF5FE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846616"/>
            <a:ext cx="1584176" cy="1727156"/>
          </a:xfrm>
          <a:prstGeom prst="rect">
            <a:avLst/>
          </a:prstGeom>
        </p:spPr>
      </p:pic>
    </p:spTree>
    <p:extLst>
      <p:ext uri="{BB962C8B-B14F-4D97-AF65-F5344CB8AC3E}">
        <p14:creationId xmlns:p14="http://schemas.microsoft.com/office/powerpoint/2010/main" val="3844142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4">
            <a:extLst>
              <a:ext uri="{FF2B5EF4-FFF2-40B4-BE49-F238E27FC236}">
                <a16:creationId xmlns:a16="http://schemas.microsoft.com/office/drawing/2014/main" id="{7414F216-5AF1-4DE8-86DA-C72AD409E002}"/>
              </a:ext>
            </a:extLst>
          </p:cNvPr>
          <p:cNvSpPr>
            <a:spLocks noGrp="1"/>
          </p:cNvSpPr>
          <p:nvPr>
            <p:ph type="subTitle" idx="1"/>
          </p:nvPr>
        </p:nvSpPr>
        <p:spPr>
          <a:xfrm>
            <a:off x="683568" y="2204864"/>
            <a:ext cx="7776864" cy="2880320"/>
          </a:xfrm>
        </p:spPr>
        <p:txBody>
          <a:bodyPr>
            <a:normAutofit fontScale="40000" lnSpcReduction="20000"/>
          </a:bodyPr>
          <a:lstStyle/>
          <a:p>
            <a:pPr marL="457200" indent="-457200">
              <a:buFont typeface="Arial" panose="020B0604020202020204" pitchFamily="34" charset="0"/>
              <a:buChar char="•"/>
            </a:pPr>
            <a:r>
              <a:rPr lang="en-AU" sz="7000" dirty="0"/>
              <a:t>Vicarious Trauma</a:t>
            </a:r>
          </a:p>
          <a:p>
            <a:pPr>
              <a:lnSpc>
                <a:spcPct val="150000"/>
              </a:lnSpc>
              <a:spcAft>
                <a:spcPts val="800"/>
              </a:spcAft>
            </a:pP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AU" sz="2900" dirty="0">
                <a:solidFill>
                  <a:schemeClr val="tx1"/>
                </a:solidFill>
                <a:effectLst/>
                <a:ea typeface="Calibri" panose="020F0502020204030204" pitchFamily="34" charset="0"/>
                <a:cs typeface="Times New Roman" panose="02020603050405020304" pitchFamily="18" charset="0"/>
              </a:rPr>
              <a:t>Working in the Cemeteries and Funeral sectors, the conversations of death and dying, and working with grief and loss, hearing about another person’s trauma and witnessing their associated distress occur daily, which can result in vicarious trauma. Over time, this work-related exposure to clients’ trauma can have a significant impact on your wellbeing. </a:t>
            </a:r>
          </a:p>
          <a:p>
            <a:pPr>
              <a:lnSpc>
                <a:spcPct val="150000"/>
              </a:lnSpc>
              <a:spcAft>
                <a:spcPts val="800"/>
              </a:spcAft>
            </a:pPr>
            <a:r>
              <a:rPr lang="en-AU" sz="2900" dirty="0">
                <a:solidFill>
                  <a:schemeClr val="tx1"/>
                </a:solidFill>
                <a:effectLst/>
                <a:ea typeface="Calibri" panose="020F0502020204030204" pitchFamily="34" charset="0"/>
                <a:cs typeface="Times New Roman" panose="02020603050405020304" pitchFamily="18" charset="0"/>
              </a:rPr>
              <a:t>This workshop will explore different types of trauma and how they can impact staff and organisations. Factors that enhance and undermine resilience will be discussed and explored and how to identify vicarious trauma. We will also outline strategies that you can use to manage vicarious trauma and maintain your own wellbeing at work.</a:t>
            </a:r>
          </a:p>
          <a:p>
            <a:pPr marL="457200" indent="-457200">
              <a:buFont typeface="Arial" panose="020B0604020202020204" pitchFamily="34" charset="0"/>
              <a:buChar char="•"/>
            </a:pPr>
            <a:endParaRPr lang="en-AU" dirty="0"/>
          </a:p>
        </p:txBody>
      </p:sp>
      <p:pic>
        <p:nvPicPr>
          <p:cNvPr id="4" name="Picture 3">
            <a:extLst>
              <a:ext uri="{FF2B5EF4-FFF2-40B4-BE49-F238E27FC236}">
                <a16:creationId xmlns:a16="http://schemas.microsoft.com/office/drawing/2014/main" id="{595C90E2-17D8-1A44-5E39-0A6EAF5FE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925122"/>
            <a:ext cx="1512168" cy="1648649"/>
          </a:xfrm>
          <a:prstGeom prst="rect">
            <a:avLst/>
          </a:prstGeom>
        </p:spPr>
      </p:pic>
    </p:spTree>
    <p:extLst>
      <p:ext uri="{BB962C8B-B14F-4D97-AF65-F5344CB8AC3E}">
        <p14:creationId xmlns:p14="http://schemas.microsoft.com/office/powerpoint/2010/main" val="2497647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69a2314-0c08-4485-a333-ab823305e599" xsi:nil="true"/>
    <TaxCatchAll xmlns="96a4daec-d2df-44af-928e-98b4a5d94e49" xsi:nil="true"/>
    <lcf76f155ced4ddcb4097134ff3c332f xmlns="269a2314-0c08-4485-a333-ab823305e59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55A87E5F035C4DB098834008FDAB7F" ma:contentTypeVersion="17" ma:contentTypeDescription="Create a new document." ma:contentTypeScope="" ma:versionID="5c5db35b1cc71b4d73f95334f6376258">
  <xsd:schema xmlns:xsd="http://www.w3.org/2001/XMLSchema" xmlns:xs="http://www.w3.org/2001/XMLSchema" xmlns:p="http://schemas.microsoft.com/office/2006/metadata/properties" xmlns:ns2="269a2314-0c08-4485-a333-ab823305e599" xmlns:ns3="96a4daec-d2df-44af-928e-98b4a5d94e49" targetNamespace="http://schemas.microsoft.com/office/2006/metadata/properties" ma:root="true" ma:fieldsID="83680e021dad3e9cbace25c6d300d798" ns2:_="" ns3:_="">
    <xsd:import namespace="269a2314-0c08-4485-a333-ab823305e599"/>
    <xsd:import namespace="96a4daec-d2df-44af-928e-98b4a5d94e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_Flow_SignoffStatu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a2314-0c08-4485-a333-ab823305e5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b23dd6-2bfd-4529-94f7-03f895ec755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a4daec-d2df-44af-928e-98b4a5d94e4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c742b6a-585c-4e8b-b25d-c4dcb60a648b}" ma:internalName="TaxCatchAll" ma:showField="CatchAllData" ma:web="96a4daec-d2df-44af-928e-98b4a5d94e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E5618B-AB00-45C3-9203-0C0A4D8BBB45}">
  <ds:schemaRefs>
    <ds:schemaRef ds:uri="http://purl.org/dc/dcmitype/"/>
    <ds:schemaRef ds:uri="http://www.w3.org/XML/1998/namespace"/>
    <ds:schemaRef ds:uri="269a2314-0c08-4485-a333-ab823305e599"/>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BFC0C19-0119-4381-BCC1-E1847EC6971F}"/>
</file>

<file path=customXml/itemProps3.xml><?xml version="1.0" encoding="utf-8"?>
<ds:datastoreItem xmlns:ds="http://schemas.openxmlformats.org/officeDocument/2006/customXml" ds:itemID="{DD6ACA22-65F8-492E-AAF7-21624150C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6726</TotalTime>
  <Words>533</Words>
  <Application>Microsoft Office PowerPoint</Application>
  <PresentationFormat>On-screen Show (4:3)</PresentationFormat>
  <Paragraphs>50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 Neue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Emma Carroll</dc:creator>
  <cp:lastModifiedBy>Chris Harrington</cp:lastModifiedBy>
  <cp:revision>44</cp:revision>
  <dcterms:created xsi:type="dcterms:W3CDTF">2014-01-27T22:07:43Z</dcterms:created>
  <dcterms:modified xsi:type="dcterms:W3CDTF">2022-09-10T06:10:12Z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0x0101006655A87E5F035C4DB098834008FDAB7F</vt:lpwstr>
  </property>
</Properties>
</file>