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handoutMasterIdLst>
    <p:handoutMasterId r:id="rId14"/>
  </p:handoutMasterIdLst>
  <p:sldIdLst>
    <p:sldId id="260" r:id="rId4"/>
    <p:sldId id="258" r:id="rId5"/>
    <p:sldId id="261" r:id="rId6"/>
    <p:sldId id="264" r:id="rId7"/>
    <p:sldId id="262" r:id="rId8"/>
    <p:sldId id="265" r:id="rId9"/>
    <p:sldId id="263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52D247-CD54-44FD-8F6A-DE05C5CA4DA9}" v="40" dt="2022-09-08T07:07:03.221"/>
    <p1510:client id="{590D84B1-5CF5-4182-8C88-0D64333CCFD6}" v="1" dt="2022-09-09T05:13:47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754" autoAdjust="0"/>
  </p:normalViewPr>
  <p:slideViewPr>
    <p:cSldViewPr snapToGrid="0">
      <p:cViewPr varScale="1">
        <p:scale>
          <a:sx n="69" d="100"/>
          <a:sy n="69" d="100"/>
        </p:scale>
        <p:origin x="45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7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a Mundy" userId="f0e0f31c-7f98-481d-b5d5-7f09009549d4" providerId="ADAL" clId="{3552D247-CD54-44FD-8F6A-DE05C5CA4DA9}"/>
    <pc:docChg chg="undo custSel addSld delSld modSld sldOrd modMainMaster">
      <pc:chgData name="Clara Mundy" userId="f0e0f31c-7f98-481d-b5d5-7f09009549d4" providerId="ADAL" clId="{3552D247-CD54-44FD-8F6A-DE05C5CA4DA9}" dt="2022-09-08T07:08:03.250" v="982" actId="20577"/>
      <pc:docMkLst>
        <pc:docMk/>
      </pc:docMkLst>
      <pc:sldChg chg="del ord">
        <pc:chgData name="Clara Mundy" userId="f0e0f31c-7f98-481d-b5d5-7f09009549d4" providerId="ADAL" clId="{3552D247-CD54-44FD-8F6A-DE05C5CA4DA9}" dt="2022-09-08T07:07:32.208" v="981" actId="47"/>
        <pc:sldMkLst>
          <pc:docMk/>
          <pc:sldMk cId="4087099074" sldId="257"/>
        </pc:sldMkLst>
      </pc:sldChg>
      <pc:sldChg chg="addSp delSp modSp mod">
        <pc:chgData name="Clara Mundy" userId="f0e0f31c-7f98-481d-b5d5-7f09009549d4" providerId="ADAL" clId="{3552D247-CD54-44FD-8F6A-DE05C5CA4DA9}" dt="2022-09-08T04:00:34.067" v="377" actId="12"/>
        <pc:sldMkLst>
          <pc:docMk/>
          <pc:sldMk cId="399107362" sldId="258"/>
        </pc:sldMkLst>
        <pc:spChg chg="mod">
          <ac:chgData name="Clara Mundy" userId="f0e0f31c-7f98-481d-b5d5-7f09009549d4" providerId="ADAL" clId="{3552D247-CD54-44FD-8F6A-DE05C5CA4DA9}" dt="2022-09-08T03:57:23.244" v="156" actId="20577"/>
          <ac:spMkLst>
            <pc:docMk/>
            <pc:sldMk cId="399107362" sldId="258"/>
            <ac:spMk id="2" creationId="{00000000-0000-0000-0000-000000000000}"/>
          </ac:spMkLst>
        </pc:spChg>
        <pc:spChg chg="del">
          <ac:chgData name="Clara Mundy" userId="f0e0f31c-7f98-481d-b5d5-7f09009549d4" providerId="ADAL" clId="{3552D247-CD54-44FD-8F6A-DE05C5CA4DA9}" dt="2022-09-08T03:51:25.728" v="20" actId="931"/>
          <ac:spMkLst>
            <pc:docMk/>
            <pc:sldMk cId="399107362" sldId="258"/>
            <ac:spMk id="3" creationId="{00000000-0000-0000-0000-000000000000}"/>
          </ac:spMkLst>
        </pc:spChg>
        <pc:spChg chg="add mod">
          <ac:chgData name="Clara Mundy" userId="f0e0f31c-7f98-481d-b5d5-7f09009549d4" providerId="ADAL" clId="{3552D247-CD54-44FD-8F6A-DE05C5CA4DA9}" dt="2022-09-08T04:00:34.067" v="377" actId="12"/>
          <ac:spMkLst>
            <pc:docMk/>
            <pc:sldMk cId="399107362" sldId="258"/>
            <ac:spMk id="6" creationId="{05084C31-4E26-E02E-0A65-8101F6B40FF1}"/>
          </ac:spMkLst>
        </pc:spChg>
        <pc:spChg chg="add del mod">
          <ac:chgData name="Clara Mundy" userId="f0e0f31c-7f98-481d-b5d5-7f09009549d4" providerId="ADAL" clId="{3552D247-CD54-44FD-8F6A-DE05C5CA4DA9}" dt="2022-09-08T03:56:33.324" v="126" actId="478"/>
          <ac:spMkLst>
            <pc:docMk/>
            <pc:sldMk cId="399107362" sldId="258"/>
            <ac:spMk id="7" creationId="{535EA398-3D9C-7655-C913-AA8ACA3E31AF}"/>
          </ac:spMkLst>
        </pc:spChg>
        <pc:picChg chg="add mod">
          <ac:chgData name="Clara Mundy" userId="f0e0f31c-7f98-481d-b5d5-7f09009549d4" providerId="ADAL" clId="{3552D247-CD54-44FD-8F6A-DE05C5CA4DA9}" dt="2022-09-08T03:51:51.645" v="27" actId="14100"/>
          <ac:picMkLst>
            <pc:docMk/>
            <pc:sldMk cId="399107362" sldId="258"/>
            <ac:picMk id="5" creationId="{466E2702-3901-207B-C93E-74C5995E7805}"/>
          </ac:picMkLst>
        </pc:picChg>
      </pc:sldChg>
      <pc:sldChg chg="modSp mod">
        <pc:chgData name="Clara Mundy" userId="f0e0f31c-7f98-481d-b5d5-7f09009549d4" providerId="ADAL" clId="{3552D247-CD54-44FD-8F6A-DE05C5CA4DA9}" dt="2022-09-08T03:53:51.590" v="43" actId="20577"/>
        <pc:sldMkLst>
          <pc:docMk/>
          <pc:sldMk cId="403917600" sldId="260"/>
        </pc:sldMkLst>
        <pc:spChg chg="mod">
          <ac:chgData name="Clara Mundy" userId="f0e0f31c-7f98-481d-b5d5-7f09009549d4" providerId="ADAL" clId="{3552D247-CD54-44FD-8F6A-DE05C5CA4DA9}" dt="2022-09-08T03:53:51.590" v="43" actId="20577"/>
          <ac:spMkLst>
            <pc:docMk/>
            <pc:sldMk cId="403917600" sldId="260"/>
            <ac:spMk id="2" creationId="{00000000-0000-0000-0000-000000000000}"/>
          </ac:spMkLst>
        </pc:spChg>
        <pc:spChg chg="mod">
          <ac:chgData name="Clara Mundy" userId="f0e0f31c-7f98-481d-b5d5-7f09009549d4" providerId="ADAL" clId="{3552D247-CD54-44FD-8F6A-DE05C5CA4DA9}" dt="2022-09-08T03:53:47.630" v="42" actId="6549"/>
          <ac:spMkLst>
            <pc:docMk/>
            <pc:sldMk cId="403917600" sldId="260"/>
            <ac:spMk id="3" creationId="{00000000-0000-0000-0000-000000000000}"/>
          </ac:spMkLst>
        </pc:spChg>
      </pc:sldChg>
      <pc:sldChg chg="add del">
        <pc:chgData name="Clara Mundy" userId="f0e0f31c-7f98-481d-b5d5-7f09009549d4" providerId="ADAL" clId="{3552D247-CD54-44FD-8F6A-DE05C5CA4DA9}" dt="2022-09-08T04:00:23.983" v="376" actId="47"/>
        <pc:sldMkLst>
          <pc:docMk/>
          <pc:sldMk cId="797424053" sldId="261"/>
        </pc:sldMkLst>
      </pc:sldChg>
      <pc:sldChg chg="modSp add mod">
        <pc:chgData name="Clara Mundy" userId="f0e0f31c-7f98-481d-b5d5-7f09009549d4" providerId="ADAL" clId="{3552D247-CD54-44FD-8F6A-DE05C5CA4DA9}" dt="2022-09-08T06:24:12.209" v="514" actId="20577"/>
        <pc:sldMkLst>
          <pc:docMk/>
          <pc:sldMk cId="1384864189" sldId="261"/>
        </pc:sldMkLst>
        <pc:spChg chg="mod">
          <ac:chgData name="Clara Mundy" userId="f0e0f31c-7f98-481d-b5d5-7f09009549d4" providerId="ADAL" clId="{3552D247-CD54-44FD-8F6A-DE05C5CA4DA9}" dt="2022-09-08T04:07:16.864" v="393" actId="20577"/>
          <ac:spMkLst>
            <pc:docMk/>
            <pc:sldMk cId="1384864189" sldId="261"/>
            <ac:spMk id="2" creationId="{00000000-0000-0000-0000-000000000000}"/>
          </ac:spMkLst>
        </pc:spChg>
        <pc:spChg chg="mod">
          <ac:chgData name="Clara Mundy" userId="f0e0f31c-7f98-481d-b5d5-7f09009549d4" providerId="ADAL" clId="{3552D247-CD54-44FD-8F6A-DE05C5CA4DA9}" dt="2022-09-08T06:24:12.209" v="514" actId="20577"/>
          <ac:spMkLst>
            <pc:docMk/>
            <pc:sldMk cId="1384864189" sldId="261"/>
            <ac:spMk id="6" creationId="{05084C31-4E26-E02E-0A65-8101F6B40FF1}"/>
          </ac:spMkLst>
        </pc:spChg>
        <pc:picChg chg="mod">
          <ac:chgData name="Clara Mundy" userId="f0e0f31c-7f98-481d-b5d5-7f09009549d4" providerId="ADAL" clId="{3552D247-CD54-44FD-8F6A-DE05C5CA4DA9}" dt="2022-09-08T06:23:12.442" v="480" actId="14826"/>
          <ac:picMkLst>
            <pc:docMk/>
            <pc:sldMk cId="1384864189" sldId="261"/>
            <ac:picMk id="5" creationId="{466E2702-3901-207B-C93E-74C5995E7805}"/>
          </ac:picMkLst>
        </pc:picChg>
      </pc:sldChg>
      <pc:sldChg chg="addSp delSp modSp add mod">
        <pc:chgData name="Clara Mundy" userId="f0e0f31c-7f98-481d-b5d5-7f09009549d4" providerId="ADAL" clId="{3552D247-CD54-44FD-8F6A-DE05C5CA4DA9}" dt="2022-09-08T07:04:13.367" v="850" actId="14100"/>
        <pc:sldMkLst>
          <pc:docMk/>
          <pc:sldMk cId="1737503546" sldId="262"/>
        </pc:sldMkLst>
        <pc:spChg chg="del mod">
          <ac:chgData name="Clara Mundy" userId="f0e0f31c-7f98-481d-b5d5-7f09009549d4" providerId="ADAL" clId="{3552D247-CD54-44FD-8F6A-DE05C5CA4DA9}" dt="2022-09-08T06:36:07.156" v="544" actId="478"/>
          <ac:spMkLst>
            <pc:docMk/>
            <pc:sldMk cId="1737503546" sldId="262"/>
            <ac:spMk id="2" creationId="{00000000-0000-0000-0000-000000000000}"/>
          </ac:spMkLst>
        </pc:spChg>
        <pc:spChg chg="add del mod">
          <ac:chgData name="Clara Mundy" userId="f0e0f31c-7f98-481d-b5d5-7f09009549d4" providerId="ADAL" clId="{3552D247-CD54-44FD-8F6A-DE05C5CA4DA9}" dt="2022-09-08T06:36:20.208" v="547" actId="478"/>
          <ac:spMkLst>
            <pc:docMk/>
            <pc:sldMk cId="1737503546" sldId="262"/>
            <ac:spMk id="4" creationId="{04FC6E2E-A8AF-966A-8C2E-657CB34FE25B}"/>
          </ac:spMkLst>
        </pc:spChg>
        <pc:spChg chg="del">
          <ac:chgData name="Clara Mundy" userId="f0e0f31c-7f98-481d-b5d5-7f09009549d4" providerId="ADAL" clId="{3552D247-CD54-44FD-8F6A-DE05C5CA4DA9}" dt="2022-09-08T06:35:26.608" v="532" actId="478"/>
          <ac:spMkLst>
            <pc:docMk/>
            <pc:sldMk cId="1737503546" sldId="262"/>
            <ac:spMk id="6" creationId="{05084C31-4E26-E02E-0A65-8101F6B40FF1}"/>
          </ac:spMkLst>
        </pc:spChg>
        <pc:picChg chg="mod">
          <ac:chgData name="Clara Mundy" userId="f0e0f31c-7f98-481d-b5d5-7f09009549d4" providerId="ADAL" clId="{3552D247-CD54-44FD-8F6A-DE05C5CA4DA9}" dt="2022-09-08T07:03:51.080" v="840" actId="14100"/>
          <ac:picMkLst>
            <pc:docMk/>
            <pc:sldMk cId="1737503546" sldId="262"/>
            <ac:picMk id="5" creationId="{466E2702-3901-207B-C93E-74C5995E7805}"/>
          </ac:picMkLst>
        </pc:picChg>
        <pc:picChg chg="add del mod">
          <ac:chgData name="Clara Mundy" userId="f0e0f31c-7f98-481d-b5d5-7f09009549d4" providerId="ADAL" clId="{3552D247-CD54-44FD-8F6A-DE05C5CA4DA9}" dt="2022-09-08T06:59:21.041" v="806" actId="478"/>
          <ac:picMkLst>
            <pc:docMk/>
            <pc:sldMk cId="1737503546" sldId="262"/>
            <ac:picMk id="8" creationId="{815D0FAD-6E8D-A952-3C2D-CC0E52DCE1F4}"/>
          </ac:picMkLst>
        </pc:picChg>
        <pc:picChg chg="add mod">
          <ac:chgData name="Clara Mundy" userId="f0e0f31c-7f98-481d-b5d5-7f09009549d4" providerId="ADAL" clId="{3552D247-CD54-44FD-8F6A-DE05C5CA4DA9}" dt="2022-09-08T07:04:13.367" v="850" actId="14100"/>
          <ac:picMkLst>
            <pc:docMk/>
            <pc:sldMk cId="1737503546" sldId="262"/>
            <ac:picMk id="10" creationId="{1BFCF4B6-92D1-01B2-74FF-9F57B546AB2D}"/>
          </ac:picMkLst>
        </pc:picChg>
      </pc:sldChg>
      <pc:sldChg chg="modSp add mod">
        <pc:chgData name="Clara Mundy" userId="f0e0f31c-7f98-481d-b5d5-7f09009549d4" providerId="ADAL" clId="{3552D247-CD54-44FD-8F6A-DE05C5CA4DA9}" dt="2022-09-08T07:08:03.250" v="982" actId="20577"/>
        <pc:sldMkLst>
          <pc:docMk/>
          <pc:sldMk cId="2379639933" sldId="263"/>
        </pc:sldMkLst>
        <pc:spChg chg="mod">
          <ac:chgData name="Clara Mundy" userId="f0e0f31c-7f98-481d-b5d5-7f09009549d4" providerId="ADAL" clId="{3552D247-CD54-44FD-8F6A-DE05C5CA4DA9}" dt="2022-09-08T06:53:00.116" v="799" actId="20577"/>
          <ac:spMkLst>
            <pc:docMk/>
            <pc:sldMk cId="2379639933" sldId="263"/>
            <ac:spMk id="2" creationId="{00000000-0000-0000-0000-000000000000}"/>
          </ac:spMkLst>
        </pc:spChg>
        <pc:spChg chg="mod">
          <ac:chgData name="Clara Mundy" userId="f0e0f31c-7f98-481d-b5d5-7f09009549d4" providerId="ADAL" clId="{3552D247-CD54-44FD-8F6A-DE05C5CA4DA9}" dt="2022-09-08T07:08:03.250" v="982" actId="20577"/>
          <ac:spMkLst>
            <pc:docMk/>
            <pc:sldMk cId="2379639933" sldId="263"/>
            <ac:spMk id="6" creationId="{05084C31-4E26-E02E-0A65-8101F6B40FF1}"/>
          </ac:spMkLst>
        </pc:spChg>
        <pc:picChg chg="mod">
          <ac:chgData name="Clara Mundy" userId="f0e0f31c-7f98-481d-b5d5-7f09009549d4" providerId="ADAL" clId="{3552D247-CD54-44FD-8F6A-DE05C5CA4DA9}" dt="2022-09-08T06:52:49.904" v="791" actId="14826"/>
          <ac:picMkLst>
            <pc:docMk/>
            <pc:sldMk cId="2379639933" sldId="263"/>
            <ac:picMk id="5" creationId="{466E2702-3901-207B-C93E-74C5995E7805}"/>
          </ac:picMkLst>
        </pc:picChg>
      </pc:sldChg>
      <pc:sldChg chg="addSp modSp add mod">
        <pc:chgData name="Clara Mundy" userId="f0e0f31c-7f98-481d-b5d5-7f09009549d4" providerId="ADAL" clId="{3552D247-CD54-44FD-8F6A-DE05C5CA4DA9}" dt="2022-09-08T06:42:56.325" v="657" actId="14100"/>
        <pc:sldMkLst>
          <pc:docMk/>
          <pc:sldMk cId="2059944213" sldId="264"/>
        </pc:sldMkLst>
        <pc:spChg chg="mod">
          <ac:chgData name="Clara Mundy" userId="f0e0f31c-7f98-481d-b5d5-7f09009549d4" providerId="ADAL" clId="{3552D247-CD54-44FD-8F6A-DE05C5CA4DA9}" dt="2022-09-08T06:39:01.052" v="595" actId="20577"/>
          <ac:spMkLst>
            <pc:docMk/>
            <pc:sldMk cId="2059944213" sldId="264"/>
            <ac:spMk id="2" creationId="{00000000-0000-0000-0000-000000000000}"/>
          </ac:spMkLst>
        </pc:spChg>
        <pc:spChg chg="add mod">
          <ac:chgData name="Clara Mundy" userId="f0e0f31c-7f98-481d-b5d5-7f09009549d4" providerId="ADAL" clId="{3552D247-CD54-44FD-8F6A-DE05C5CA4DA9}" dt="2022-09-08T06:41:33.594" v="648" actId="20577"/>
          <ac:spMkLst>
            <pc:docMk/>
            <pc:sldMk cId="2059944213" sldId="264"/>
            <ac:spMk id="3" creationId="{42D2FA7F-888B-E672-5202-96EBA0C97B73}"/>
          </ac:spMkLst>
        </pc:spChg>
        <pc:spChg chg="add mod">
          <ac:chgData name="Clara Mundy" userId="f0e0f31c-7f98-481d-b5d5-7f09009549d4" providerId="ADAL" clId="{3552D247-CD54-44FD-8F6A-DE05C5CA4DA9}" dt="2022-09-08T06:41:47.116" v="653" actId="6549"/>
          <ac:spMkLst>
            <pc:docMk/>
            <pc:sldMk cId="2059944213" sldId="264"/>
            <ac:spMk id="4" creationId="{255CA1F7-F251-F8D0-D804-413C5EC3796F}"/>
          </ac:spMkLst>
        </pc:spChg>
        <pc:spChg chg="mod">
          <ac:chgData name="Clara Mundy" userId="f0e0f31c-7f98-481d-b5d5-7f09009549d4" providerId="ADAL" clId="{3552D247-CD54-44FD-8F6A-DE05C5CA4DA9}" dt="2022-09-08T06:41:26.056" v="647" actId="6549"/>
          <ac:spMkLst>
            <pc:docMk/>
            <pc:sldMk cId="2059944213" sldId="264"/>
            <ac:spMk id="6" creationId="{05084C31-4E26-E02E-0A65-8101F6B40FF1}"/>
          </ac:spMkLst>
        </pc:spChg>
        <pc:picChg chg="mod">
          <ac:chgData name="Clara Mundy" userId="f0e0f31c-7f98-481d-b5d5-7f09009549d4" providerId="ADAL" clId="{3552D247-CD54-44FD-8F6A-DE05C5CA4DA9}" dt="2022-09-08T06:42:56.325" v="657" actId="14100"/>
          <ac:picMkLst>
            <pc:docMk/>
            <pc:sldMk cId="2059944213" sldId="264"/>
            <ac:picMk id="5" creationId="{466E2702-3901-207B-C93E-74C5995E7805}"/>
          </ac:picMkLst>
        </pc:picChg>
      </pc:sldChg>
      <pc:sldChg chg="addSp delSp modSp add mod">
        <pc:chgData name="Clara Mundy" userId="f0e0f31c-7f98-481d-b5d5-7f09009549d4" providerId="ADAL" clId="{3552D247-CD54-44FD-8F6A-DE05C5CA4DA9}" dt="2022-09-08T07:03:37.103" v="837" actId="478"/>
        <pc:sldMkLst>
          <pc:docMk/>
          <pc:sldMk cId="175731836" sldId="265"/>
        </pc:sldMkLst>
        <pc:picChg chg="add del mod">
          <ac:chgData name="Clara Mundy" userId="f0e0f31c-7f98-481d-b5d5-7f09009549d4" providerId="ADAL" clId="{3552D247-CD54-44FD-8F6A-DE05C5CA4DA9}" dt="2022-09-08T07:03:37.103" v="837" actId="478"/>
          <ac:picMkLst>
            <pc:docMk/>
            <pc:sldMk cId="175731836" sldId="265"/>
            <ac:picMk id="3" creationId="{2616005C-3289-E8A6-DE75-2C06C3CE5A88}"/>
          </ac:picMkLst>
        </pc:picChg>
        <pc:picChg chg="mod">
          <ac:chgData name="Clara Mundy" userId="f0e0f31c-7f98-481d-b5d5-7f09009549d4" providerId="ADAL" clId="{3552D247-CD54-44FD-8F6A-DE05C5CA4DA9}" dt="2022-09-08T06:59:06.668" v="804" actId="14100"/>
          <ac:picMkLst>
            <pc:docMk/>
            <pc:sldMk cId="175731836" sldId="265"/>
            <ac:picMk id="5" creationId="{466E2702-3901-207B-C93E-74C5995E7805}"/>
          </ac:picMkLst>
        </pc:picChg>
        <pc:picChg chg="del">
          <ac:chgData name="Clara Mundy" userId="f0e0f31c-7f98-481d-b5d5-7f09009549d4" providerId="ADAL" clId="{3552D247-CD54-44FD-8F6A-DE05C5CA4DA9}" dt="2022-09-08T06:59:08.866" v="805" actId="478"/>
          <ac:picMkLst>
            <pc:docMk/>
            <pc:sldMk cId="175731836" sldId="265"/>
            <ac:picMk id="8" creationId="{815D0FAD-6E8D-A952-3C2D-CC0E52DCE1F4}"/>
          </ac:picMkLst>
        </pc:picChg>
      </pc:sldChg>
      <pc:sldChg chg="modSp add mod">
        <pc:chgData name="Clara Mundy" userId="f0e0f31c-7f98-481d-b5d5-7f09009549d4" providerId="ADAL" clId="{3552D247-CD54-44FD-8F6A-DE05C5CA4DA9}" dt="2022-09-08T07:00:20.993" v="816" actId="14100"/>
        <pc:sldMkLst>
          <pc:docMk/>
          <pc:sldMk cId="4257158487" sldId="266"/>
        </pc:sldMkLst>
        <pc:picChg chg="mod">
          <ac:chgData name="Clara Mundy" userId="f0e0f31c-7f98-481d-b5d5-7f09009549d4" providerId="ADAL" clId="{3552D247-CD54-44FD-8F6A-DE05C5CA4DA9}" dt="2022-09-08T07:00:20.993" v="816" actId="14100"/>
          <ac:picMkLst>
            <pc:docMk/>
            <pc:sldMk cId="4257158487" sldId="266"/>
            <ac:picMk id="5" creationId="{466E2702-3901-207B-C93E-74C5995E7805}"/>
          </ac:picMkLst>
        </pc:picChg>
      </pc:sldChg>
      <pc:sldChg chg="addSp modSp add mod">
        <pc:chgData name="Clara Mundy" userId="f0e0f31c-7f98-481d-b5d5-7f09009549d4" providerId="ADAL" clId="{3552D247-CD54-44FD-8F6A-DE05C5CA4DA9}" dt="2022-09-08T07:02:16.800" v="825" actId="1076"/>
        <pc:sldMkLst>
          <pc:docMk/>
          <pc:sldMk cId="789674886" sldId="267"/>
        </pc:sldMkLst>
        <pc:picChg chg="add mod">
          <ac:chgData name="Clara Mundy" userId="f0e0f31c-7f98-481d-b5d5-7f09009549d4" providerId="ADAL" clId="{3552D247-CD54-44FD-8F6A-DE05C5CA4DA9}" dt="2022-09-08T07:02:16.800" v="825" actId="1076"/>
          <ac:picMkLst>
            <pc:docMk/>
            <pc:sldMk cId="789674886" sldId="267"/>
            <ac:picMk id="3" creationId="{4923E662-F15E-167C-288A-A0B1052C1413}"/>
          </ac:picMkLst>
        </pc:picChg>
        <pc:picChg chg="mod">
          <ac:chgData name="Clara Mundy" userId="f0e0f31c-7f98-481d-b5d5-7f09009549d4" providerId="ADAL" clId="{3552D247-CD54-44FD-8F6A-DE05C5CA4DA9}" dt="2022-09-08T07:00:03.183" v="813" actId="14100"/>
          <ac:picMkLst>
            <pc:docMk/>
            <pc:sldMk cId="789674886" sldId="267"/>
            <ac:picMk id="5" creationId="{466E2702-3901-207B-C93E-74C5995E7805}"/>
          </ac:picMkLst>
        </pc:picChg>
      </pc:sldChg>
      <pc:sldChg chg="addSp delSp modSp add mod">
        <pc:chgData name="Clara Mundy" userId="f0e0f31c-7f98-481d-b5d5-7f09009549d4" providerId="ADAL" clId="{3552D247-CD54-44FD-8F6A-DE05C5CA4DA9}" dt="2022-09-08T07:07:17.285" v="980" actId="14100"/>
        <pc:sldMkLst>
          <pc:docMk/>
          <pc:sldMk cId="1144866767" sldId="268"/>
        </pc:sldMkLst>
        <pc:spChg chg="mod">
          <ac:chgData name="Clara Mundy" userId="f0e0f31c-7f98-481d-b5d5-7f09009549d4" providerId="ADAL" clId="{3552D247-CD54-44FD-8F6A-DE05C5CA4DA9}" dt="2022-09-08T07:05:05.095" v="869" actId="20577"/>
          <ac:spMkLst>
            <pc:docMk/>
            <pc:sldMk cId="1144866767" sldId="268"/>
            <ac:spMk id="2" creationId="{00000000-0000-0000-0000-000000000000}"/>
          </ac:spMkLst>
        </pc:spChg>
        <pc:spChg chg="del">
          <ac:chgData name="Clara Mundy" userId="f0e0f31c-7f98-481d-b5d5-7f09009549d4" providerId="ADAL" clId="{3552D247-CD54-44FD-8F6A-DE05C5CA4DA9}" dt="2022-09-08T07:05:14.798" v="871" actId="478"/>
          <ac:spMkLst>
            <pc:docMk/>
            <pc:sldMk cId="1144866767" sldId="268"/>
            <ac:spMk id="3" creationId="{42D2FA7F-888B-E672-5202-96EBA0C97B73}"/>
          </ac:spMkLst>
        </pc:spChg>
        <pc:spChg chg="del">
          <ac:chgData name="Clara Mundy" userId="f0e0f31c-7f98-481d-b5d5-7f09009549d4" providerId="ADAL" clId="{3552D247-CD54-44FD-8F6A-DE05C5CA4DA9}" dt="2022-09-08T07:05:13.112" v="870" actId="478"/>
          <ac:spMkLst>
            <pc:docMk/>
            <pc:sldMk cId="1144866767" sldId="268"/>
            <ac:spMk id="4" creationId="{255CA1F7-F251-F8D0-D804-413C5EC3796F}"/>
          </ac:spMkLst>
        </pc:spChg>
        <pc:spChg chg="mod">
          <ac:chgData name="Clara Mundy" userId="f0e0f31c-7f98-481d-b5d5-7f09009549d4" providerId="ADAL" clId="{3552D247-CD54-44FD-8F6A-DE05C5CA4DA9}" dt="2022-09-08T07:06:51.613" v="973" actId="404"/>
          <ac:spMkLst>
            <pc:docMk/>
            <pc:sldMk cId="1144866767" sldId="268"/>
            <ac:spMk id="6" creationId="{05084C31-4E26-E02E-0A65-8101F6B40FF1}"/>
          </ac:spMkLst>
        </pc:spChg>
        <pc:spChg chg="add del mod">
          <ac:chgData name="Clara Mundy" userId="f0e0f31c-7f98-481d-b5d5-7f09009549d4" providerId="ADAL" clId="{3552D247-CD54-44FD-8F6A-DE05C5CA4DA9}" dt="2022-09-08T07:06:36.124" v="966" actId="478"/>
          <ac:spMkLst>
            <pc:docMk/>
            <pc:sldMk cId="1144866767" sldId="268"/>
            <ac:spMk id="8" creationId="{0E624416-04C6-818C-AE8B-6463F48FB6C7}"/>
          </ac:spMkLst>
        </pc:spChg>
        <pc:picChg chg="del mod">
          <ac:chgData name="Clara Mundy" userId="f0e0f31c-7f98-481d-b5d5-7f09009549d4" providerId="ADAL" clId="{3552D247-CD54-44FD-8F6A-DE05C5CA4DA9}" dt="2022-09-08T07:06:29.349" v="965" actId="478"/>
          <ac:picMkLst>
            <pc:docMk/>
            <pc:sldMk cId="1144866767" sldId="268"/>
            <ac:picMk id="5" creationId="{466E2702-3901-207B-C93E-74C5995E7805}"/>
          </ac:picMkLst>
        </pc:picChg>
        <pc:picChg chg="add mod">
          <ac:chgData name="Clara Mundy" userId="f0e0f31c-7f98-481d-b5d5-7f09009549d4" providerId="ADAL" clId="{3552D247-CD54-44FD-8F6A-DE05C5CA4DA9}" dt="2022-09-08T07:07:17.285" v="980" actId="14100"/>
          <ac:picMkLst>
            <pc:docMk/>
            <pc:sldMk cId="1144866767" sldId="268"/>
            <ac:picMk id="10" creationId="{D80D676D-8657-4F46-E62F-CD649DB52BEA}"/>
          </ac:picMkLst>
        </pc:picChg>
      </pc:sldChg>
      <pc:sldMasterChg chg="addSldLayout delSldLayout modSldLayout">
        <pc:chgData name="Clara Mundy" userId="f0e0f31c-7f98-481d-b5d5-7f09009549d4" providerId="ADAL" clId="{3552D247-CD54-44FD-8F6A-DE05C5CA4DA9}" dt="2022-09-08T03:53:11.323" v="30" actId="20577"/>
        <pc:sldMasterMkLst>
          <pc:docMk/>
          <pc:sldMasterMk cId="3734013137" sldId="2147483660"/>
        </pc:sldMasterMkLst>
        <pc:sldLayoutChg chg="modSp mod">
          <pc:chgData name="Clara Mundy" userId="f0e0f31c-7f98-481d-b5d5-7f09009549d4" providerId="ADAL" clId="{3552D247-CD54-44FD-8F6A-DE05C5CA4DA9}" dt="2022-09-08T03:53:11.323" v="30" actId="20577"/>
          <pc:sldLayoutMkLst>
            <pc:docMk/>
            <pc:sldMasterMk cId="3734013137" sldId="2147483660"/>
            <pc:sldLayoutMk cId="86899588" sldId="2147483661"/>
          </pc:sldLayoutMkLst>
          <pc:spChg chg="mod">
            <ac:chgData name="Clara Mundy" userId="f0e0f31c-7f98-481d-b5d5-7f09009549d4" providerId="ADAL" clId="{3552D247-CD54-44FD-8F6A-DE05C5CA4DA9}" dt="2022-09-08T03:52:58.381" v="29" actId="6549"/>
            <ac:spMkLst>
              <pc:docMk/>
              <pc:sldMasterMk cId="3734013137" sldId="2147483660"/>
              <pc:sldLayoutMk cId="86899588" sldId="2147483661"/>
              <ac:spMk id="20" creationId="{00000000-0000-0000-0000-000000000000}"/>
            </ac:spMkLst>
          </pc:spChg>
          <pc:spChg chg="mod">
            <ac:chgData name="Clara Mundy" userId="f0e0f31c-7f98-481d-b5d5-7f09009549d4" providerId="ADAL" clId="{3552D247-CD54-44FD-8F6A-DE05C5CA4DA9}" dt="2022-09-08T03:53:11.323" v="30" actId="20577"/>
            <ac:spMkLst>
              <pc:docMk/>
              <pc:sldMasterMk cId="3734013137" sldId="2147483660"/>
              <pc:sldLayoutMk cId="86899588" sldId="2147483661"/>
              <ac:spMk id="22" creationId="{00000000-0000-0000-0000-000000000000}"/>
            </ac:spMkLst>
          </pc:spChg>
        </pc:sldLayoutChg>
        <pc:sldLayoutChg chg="modSp mod">
          <pc:chgData name="Clara Mundy" userId="f0e0f31c-7f98-481d-b5d5-7f09009549d4" providerId="ADAL" clId="{3552D247-CD54-44FD-8F6A-DE05C5CA4DA9}" dt="2022-09-08T03:46:54.181" v="9"/>
          <pc:sldLayoutMkLst>
            <pc:docMk/>
            <pc:sldMasterMk cId="3734013137" sldId="2147483660"/>
            <pc:sldLayoutMk cId="164234139" sldId="2147483663"/>
          </pc:sldLayoutMkLst>
          <pc:spChg chg="mod">
            <ac:chgData name="Clara Mundy" userId="f0e0f31c-7f98-481d-b5d5-7f09009549d4" providerId="ADAL" clId="{3552D247-CD54-44FD-8F6A-DE05C5CA4DA9}" dt="2022-09-08T03:46:54.181" v="9"/>
            <ac:spMkLst>
              <pc:docMk/>
              <pc:sldMasterMk cId="3734013137" sldId="2147483660"/>
              <pc:sldLayoutMk cId="164234139" sldId="2147483663"/>
              <ac:spMk id="7" creationId="{00000000-0000-0000-0000-000000000000}"/>
            </ac:spMkLst>
          </pc:spChg>
        </pc:sldLayoutChg>
        <pc:sldLayoutChg chg="new del mod">
          <pc:chgData name="Clara Mundy" userId="f0e0f31c-7f98-481d-b5d5-7f09009549d4" providerId="ADAL" clId="{3552D247-CD54-44FD-8F6A-DE05C5CA4DA9}" dt="2022-09-08T03:48:43.401" v="19" actId="2696"/>
          <pc:sldLayoutMkLst>
            <pc:docMk/>
            <pc:sldMasterMk cId="3734013137" sldId="2147483660"/>
            <pc:sldLayoutMk cId="590163219" sldId="2147483664"/>
          </pc:sldLayoutMkLst>
        </pc:sldLayoutChg>
        <pc:sldLayoutChg chg="modSp del">
          <pc:chgData name="Clara Mundy" userId="f0e0f31c-7f98-481d-b5d5-7f09009549d4" providerId="ADAL" clId="{3552D247-CD54-44FD-8F6A-DE05C5CA4DA9}" dt="2022-09-08T03:46:57.466" v="10" actId="2696"/>
          <pc:sldLayoutMkLst>
            <pc:docMk/>
            <pc:sldMasterMk cId="3734013137" sldId="2147483660"/>
            <pc:sldLayoutMk cId="3344657080" sldId="2147483664"/>
          </pc:sldLayoutMkLst>
          <pc:spChg chg="mod">
            <ac:chgData name="Clara Mundy" userId="f0e0f31c-7f98-481d-b5d5-7f09009549d4" providerId="ADAL" clId="{3552D247-CD54-44FD-8F6A-DE05C5CA4DA9}" dt="2022-09-08T03:46:24.951" v="8" actId="20577"/>
            <ac:spMkLst>
              <pc:docMk/>
              <pc:sldMasterMk cId="3734013137" sldId="2147483660"/>
              <pc:sldLayoutMk cId="3344657080" sldId="2147483664"/>
              <ac:spMk id="7" creationId="{00000000-0000-0000-0000-000000000000}"/>
            </ac:spMkLst>
          </pc:spChg>
        </pc:sldLayoutChg>
        <pc:sldLayoutChg chg="del">
          <pc:chgData name="Clara Mundy" userId="f0e0f31c-7f98-481d-b5d5-7f09009549d4" providerId="ADAL" clId="{3552D247-CD54-44FD-8F6A-DE05C5CA4DA9}" dt="2022-09-08T03:48:42.224" v="18" actId="2696"/>
          <pc:sldLayoutMkLst>
            <pc:docMk/>
            <pc:sldMasterMk cId="3734013137" sldId="2147483660"/>
            <pc:sldLayoutMk cId="2766220675" sldId="2147483665"/>
          </pc:sldLayoutMkLst>
        </pc:sldLayoutChg>
        <pc:sldLayoutChg chg="del">
          <pc:chgData name="Clara Mundy" userId="f0e0f31c-7f98-481d-b5d5-7f09009549d4" providerId="ADAL" clId="{3552D247-CD54-44FD-8F6A-DE05C5CA4DA9}" dt="2022-09-08T03:48:42.217" v="17" actId="2696"/>
          <pc:sldLayoutMkLst>
            <pc:docMk/>
            <pc:sldMasterMk cId="3734013137" sldId="2147483660"/>
            <pc:sldLayoutMk cId="3938915579" sldId="2147483666"/>
          </pc:sldLayoutMkLst>
        </pc:sldLayoutChg>
        <pc:sldLayoutChg chg="del">
          <pc:chgData name="Clara Mundy" userId="f0e0f31c-7f98-481d-b5d5-7f09009549d4" providerId="ADAL" clId="{3552D247-CD54-44FD-8F6A-DE05C5CA4DA9}" dt="2022-09-08T03:48:42.210" v="16" actId="2696"/>
          <pc:sldLayoutMkLst>
            <pc:docMk/>
            <pc:sldMasterMk cId="3734013137" sldId="2147483660"/>
            <pc:sldLayoutMk cId="3796555235" sldId="2147483667"/>
          </pc:sldLayoutMkLst>
        </pc:sldLayoutChg>
        <pc:sldLayoutChg chg="del">
          <pc:chgData name="Clara Mundy" userId="f0e0f31c-7f98-481d-b5d5-7f09009549d4" providerId="ADAL" clId="{3552D247-CD54-44FD-8F6A-DE05C5CA4DA9}" dt="2022-09-08T03:48:42.203" v="15" actId="2696"/>
          <pc:sldLayoutMkLst>
            <pc:docMk/>
            <pc:sldMasterMk cId="3734013137" sldId="2147483660"/>
            <pc:sldLayoutMk cId="4118636467" sldId="2147483668"/>
          </pc:sldLayoutMkLst>
        </pc:sldLayoutChg>
        <pc:sldLayoutChg chg="del">
          <pc:chgData name="Clara Mundy" userId="f0e0f31c-7f98-481d-b5d5-7f09009549d4" providerId="ADAL" clId="{3552D247-CD54-44FD-8F6A-DE05C5CA4DA9}" dt="2022-09-08T03:48:42.197" v="14" actId="2696"/>
          <pc:sldLayoutMkLst>
            <pc:docMk/>
            <pc:sldMasterMk cId="3734013137" sldId="2147483660"/>
            <pc:sldLayoutMk cId="2234187231" sldId="2147483669"/>
          </pc:sldLayoutMkLst>
        </pc:sldLayoutChg>
        <pc:sldLayoutChg chg="del">
          <pc:chgData name="Clara Mundy" userId="f0e0f31c-7f98-481d-b5d5-7f09009549d4" providerId="ADAL" clId="{3552D247-CD54-44FD-8F6A-DE05C5CA4DA9}" dt="2022-09-08T03:48:42.190" v="13" actId="2696"/>
          <pc:sldLayoutMkLst>
            <pc:docMk/>
            <pc:sldMasterMk cId="3734013137" sldId="2147483660"/>
            <pc:sldLayoutMk cId="305599692" sldId="2147483670"/>
          </pc:sldLayoutMkLst>
        </pc:sldLayoutChg>
        <pc:sldLayoutChg chg="del">
          <pc:chgData name="Clara Mundy" userId="f0e0f31c-7f98-481d-b5d5-7f09009549d4" providerId="ADAL" clId="{3552D247-CD54-44FD-8F6A-DE05C5CA4DA9}" dt="2022-09-08T03:48:42.175" v="12" actId="2696"/>
          <pc:sldLayoutMkLst>
            <pc:docMk/>
            <pc:sldMasterMk cId="3734013137" sldId="2147483660"/>
            <pc:sldLayoutMk cId="2145430158" sldId="2147483671"/>
          </pc:sldLayoutMkLst>
        </pc:sldLayoutChg>
      </pc:sldMasterChg>
    </pc:docChg>
  </pc:docChgLst>
  <pc:docChgLst>
    <pc:chgData name="Valda Baker-Wells" userId="28edc6ca-da07-4154-b3c7-681488fccb64" providerId="ADAL" clId="{590D84B1-5CF5-4182-8C88-0D64333CCFD6}"/>
    <pc:docChg chg="addSld delSld modSld sldOrd">
      <pc:chgData name="Valda Baker-Wells" userId="28edc6ca-da07-4154-b3c7-681488fccb64" providerId="ADAL" clId="{590D84B1-5CF5-4182-8C88-0D64333CCFD6}" dt="2022-09-09T05:14:36.760" v="39" actId="207"/>
      <pc:docMkLst>
        <pc:docMk/>
      </pc:docMkLst>
      <pc:sldChg chg="addSp modSp mod">
        <pc:chgData name="Valda Baker-Wells" userId="28edc6ca-da07-4154-b3c7-681488fccb64" providerId="ADAL" clId="{590D84B1-5CF5-4182-8C88-0D64333CCFD6}" dt="2022-09-09T05:14:36.760" v="39" actId="207"/>
        <pc:sldMkLst>
          <pc:docMk/>
          <pc:sldMk cId="403917600" sldId="260"/>
        </pc:sldMkLst>
        <pc:spChg chg="add mod">
          <ac:chgData name="Valda Baker-Wells" userId="28edc6ca-da07-4154-b3c7-681488fccb64" providerId="ADAL" clId="{590D84B1-5CF5-4182-8C88-0D64333CCFD6}" dt="2022-09-09T05:14:36.760" v="39" actId="207"/>
          <ac:spMkLst>
            <pc:docMk/>
            <pc:sldMk cId="403917600" sldId="260"/>
            <ac:spMk id="4" creationId="{F6F500F7-C38F-812B-A95F-D1AC7F25B8D1}"/>
          </ac:spMkLst>
        </pc:spChg>
      </pc:sldChg>
      <pc:sldChg chg="new del ord">
        <pc:chgData name="Valda Baker-Wells" userId="28edc6ca-da07-4154-b3c7-681488fccb64" providerId="ADAL" clId="{590D84B1-5CF5-4182-8C88-0D64333CCFD6}" dt="2022-09-09T05:12:56.081" v="3" actId="47"/>
        <pc:sldMkLst>
          <pc:docMk/>
          <pc:sldMk cId="3858730788" sldId="26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0F9818-7C0A-0199-5EB8-A5DF76E14B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9898E-D021-BD10-100F-688CDA6EC7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1981A-5F58-4BAB-9295-B8391EFA7117}" type="datetimeFigureOut">
              <a:rPr lang="en-AU" smtClean="0"/>
              <a:t>9/09/2022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A3586-951E-FDCF-0B16-ACA205FA5F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B3EDB-3BCF-805D-B40E-306A3AFA69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36BD9-E41E-4D94-BB7A-294C90AB8DA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7120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849086" y="3671661"/>
            <a:ext cx="10515600" cy="1325563"/>
          </a:xfrm>
        </p:spPr>
        <p:txBody>
          <a:bodyPr/>
          <a:lstStyle>
            <a:lvl1pPr algn="ctr">
              <a:defRPr>
                <a:solidFill>
                  <a:srgbClr val="003976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1463977" y="5062538"/>
            <a:ext cx="9285817" cy="619805"/>
          </a:xfrm>
        </p:spPr>
        <p:txBody>
          <a:bodyPr/>
          <a:lstStyle>
            <a:lvl1pPr marL="0" indent="0" algn="ctr">
              <a:buNone/>
              <a:defRPr>
                <a:solidFill>
                  <a:srgbClr val="00397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2E60920-F038-44A9-8FB7-07C8548297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4" y="367457"/>
            <a:ext cx="4380582" cy="87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14" y="903218"/>
            <a:ext cx="11528213" cy="112077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2214" y="2083118"/>
            <a:ext cx="11528213" cy="45259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1A5A3A3-836E-43B3-B819-A937381ECD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4" y="152853"/>
            <a:ext cx="2655904" cy="52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38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2214" y="902051"/>
            <a:ext cx="11528213" cy="112077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LGA's statewide cemetery database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2214" y="2091282"/>
            <a:ext cx="11528213" cy="45259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D8E3C27-A2EA-478F-8106-5B1ABAF455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4" y="152853"/>
            <a:ext cx="2655904" cy="52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730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401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LGA's statewide cemetery database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to get involved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500F7-C38F-812B-A95F-D1AC7F25B8D1}"/>
              </a:ext>
            </a:extLst>
          </p:cNvPr>
          <p:cNvSpPr txBox="1"/>
          <p:nvPr/>
        </p:nvSpPr>
        <p:spPr>
          <a:xfrm>
            <a:off x="4608946" y="2660073"/>
            <a:ext cx="2980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rgbClr val="002060"/>
                </a:solidFill>
              </a:rPr>
              <a:t>John Mundy</a:t>
            </a:r>
          </a:p>
        </p:txBody>
      </p:sp>
    </p:spTree>
    <p:extLst>
      <p:ext uri="{BB962C8B-B14F-4D97-AF65-F5344CB8AC3E}">
        <p14:creationId xmlns:p14="http://schemas.microsoft.com/office/powerpoint/2010/main" val="403917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84C31-4E26-E02E-0A65-8101F6B40FF1}"/>
              </a:ext>
            </a:extLst>
          </p:cNvPr>
          <p:cNvSpPr txBox="1"/>
          <p:nvPr/>
        </p:nvSpPr>
        <p:spPr>
          <a:xfrm>
            <a:off x="667265" y="1915298"/>
            <a:ext cx="4744993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John Mundy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Manager Web Solutions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john.mundy@lga.sa.gov.au</a:t>
            </a:r>
            <a:endParaRPr lang="en-AU" sz="2400" dirty="0"/>
          </a:p>
        </p:txBody>
      </p:sp>
      <p:pic>
        <p:nvPicPr>
          <p:cNvPr id="10" name="Picture 9" descr="A picture containing grass, ground, dirt&#10;&#10;Description automatically generated">
            <a:extLst>
              <a:ext uri="{FF2B5EF4-FFF2-40B4-BE49-F238E27FC236}">
                <a16:creationId xmlns:a16="http://schemas.microsoft.com/office/drawing/2014/main" id="{D80D676D-8657-4F46-E62F-CD649DB52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43" y="2023993"/>
            <a:ext cx="5896184" cy="393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66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Web solutions </a:t>
            </a:r>
          </a:p>
        </p:txBody>
      </p:sp>
      <p:pic>
        <p:nvPicPr>
          <p:cNvPr id="5" name="Content Placeholder 4" descr="A grassy area with trees and a body of water in the background&#10;&#10;Description automatically generated">
            <a:extLst>
              <a:ext uri="{FF2B5EF4-FFF2-40B4-BE49-F238E27FC236}">
                <a16:creationId xmlns:a16="http://schemas.microsoft.com/office/drawing/2014/main" id="{466E2702-3901-207B-C93E-74C5995E7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22" y="2310715"/>
            <a:ext cx="5745886" cy="383059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84C31-4E26-E02E-0A65-8101F6B40FF1}"/>
              </a:ext>
            </a:extLst>
          </p:cNvPr>
          <p:cNvSpPr txBox="1"/>
          <p:nvPr/>
        </p:nvSpPr>
        <p:spPr>
          <a:xfrm>
            <a:off x="352214" y="2310715"/>
            <a:ext cx="5850872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LGA </a:t>
            </a:r>
            <a:r>
              <a:rPr lang="en-US" sz="3200" dirty="0" err="1"/>
              <a:t>Squiz</a:t>
            </a:r>
            <a:r>
              <a:rPr lang="en-US" sz="3200" dirty="0"/>
              <a:t> platform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53 councils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Statewide databases: employment, events, points of interest AND graves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9107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Cemetery search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6E2702-3901-207B-C93E-74C5995E7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822" y="2310716"/>
            <a:ext cx="5745886" cy="383059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84C31-4E26-E02E-0A65-8101F6B40FF1}"/>
              </a:ext>
            </a:extLst>
          </p:cNvPr>
          <p:cNvSpPr txBox="1"/>
          <p:nvPr/>
        </p:nvSpPr>
        <p:spPr>
          <a:xfrm>
            <a:off x="352214" y="2310715"/>
            <a:ext cx="5850872" cy="414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28 participating councils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Over 200,000 records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Search all councils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4864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Participating councils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6E2702-3901-207B-C93E-74C5995E7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180573" y="2338518"/>
            <a:ext cx="4181958" cy="313646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84C31-4E26-E02E-0A65-8101F6B40FF1}"/>
              </a:ext>
            </a:extLst>
          </p:cNvPr>
          <p:cNvSpPr txBox="1"/>
          <p:nvPr/>
        </p:nvSpPr>
        <p:spPr>
          <a:xfrm>
            <a:off x="352214" y="1606380"/>
            <a:ext cx="3218889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Alexandrina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Barunga West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Berri Barmera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Clare &amp; Gilbert Valleys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Cleve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Coober Pedy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Copper Coast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Elliston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Goyder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Grant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Kimba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D2FA7F-888B-E672-5202-96EBA0C97B73}"/>
              </a:ext>
            </a:extLst>
          </p:cNvPr>
          <p:cNvSpPr txBox="1"/>
          <p:nvPr/>
        </p:nvSpPr>
        <p:spPr>
          <a:xfrm>
            <a:off x="3481079" y="1606380"/>
            <a:ext cx="3218889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Kingston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Mid Murray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Mount Gambier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Naracoorte </a:t>
            </a:r>
            <a:r>
              <a:rPr lang="en-US" sz="2000" dirty="0" err="1"/>
              <a:t>Lucindale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Northern Areas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Onkaparinga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/>
              <a:t>Orroroo</a:t>
            </a:r>
            <a:r>
              <a:rPr lang="en-US" sz="2000" dirty="0"/>
              <a:t> </a:t>
            </a:r>
            <a:r>
              <a:rPr lang="en-US" sz="2000" dirty="0" err="1"/>
              <a:t>Carrieton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Port Lincoln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Port Pirie Regional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Renmark </a:t>
            </a:r>
            <a:r>
              <a:rPr lang="en-US" sz="2000" dirty="0" err="1"/>
              <a:t>Paringa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Robe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5CA1F7-F251-F8D0-D804-413C5EC3796F}"/>
              </a:ext>
            </a:extLst>
          </p:cNvPr>
          <p:cNvSpPr txBox="1"/>
          <p:nvPr/>
        </p:nvSpPr>
        <p:spPr>
          <a:xfrm>
            <a:off x="6116320" y="1606380"/>
            <a:ext cx="3218889" cy="3688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Salisbury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Southern Mallee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Walkerville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Wattle Range Council </a:t>
            </a:r>
            <a:r>
              <a:rPr lang="en-US" sz="2000" dirty="0" err="1"/>
              <a:t>Whyalla</a:t>
            </a:r>
            <a:r>
              <a:rPr lang="en-US" sz="2000" dirty="0"/>
              <a:t>	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Wudinna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/>
              <a:t>Yankalilla</a:t>
            </a:r>
            <a:endParaRPr lang="en-US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994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6E2702-3901-207B-C93E-74C5995E7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201" y="990610"/>
            <a:ext cx="7600231" cy="4903563"/>
          </a:xfrm>
        </p:spPr>
      </p:pic>
      <p:pic>
        <p:nvPicPr>
          <p:cNvPr id="10" name="Picture 9" descr="A grassy field with yellow flowers&#10;&#10;Description automatically generated with medium confidence">
            <a:extLst>
              <a:ext uri="{FF2B5EF4-FFF2-40B4-BE49-F238E27FC236}">
                <a16:creationId xmlns:a16="http://schemas.microsoft.com/office/drawing/2014/main" id="{1BFCF4B6-92D1-01B2-74FF-9F57B546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975" y="2261286"/>
            <a:ext cx="3855824" cy="25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03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6E2702-3901-207B-C93E-74C5995E7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126" y="943932"/>
            <a:ext cx="6344858" cy="5716360"/>
          </a:xfrm>
        </p:spPr>
      </p:pic>
    </p:spTree>
    <p:extLst>
      <p:ext uri="{BB962C8B-B14F-4D97-AF65-F5344CB8AC3E}">
        <p14:creationId xmlns:p14="http://schemas.microsoft.com/office/powerpoint/2010/main" val="175731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Contributing records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6E2702-3901-207B-C93E-74C5995E7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822" y="2310716"/>
            <a:ext cx="5745885" cy="383059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84C31-4E26-E02E-0A65-8101F6B40FF1}"/>
              </a:ext>
            </a:extLst>
          </p:cNvPr>
          <p:cNvSpPr txBox="1"/>
          <p:nvPr/>
        </p:nvSpPr>
        <p:spPr>
          <a:xfrm>
            <a:off x="352214" y="2310715"/>
            <a:ext cx="5850872" cy="3411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Portal website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One time upload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System integration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9639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6E2702-3901-207B-C93E-74C5995E7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202" y="963079"/>
            <a:ext cx="8339822" cy="4103192"/>
          </a:xfrm>
        </p:spPr>
      </p:pic>
    </p:spTree>
    <p:extLst>
      <p:ext uri="{BB962C8B-B14F-4D97-AF65-F5344CB8AC3E}">
        <p14:creationId xmlns:p14="http://schemas.microsoft.com/office/powerpoint/2010/main" val="4257158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6E2702-3901-207B-C93E-74C5995E7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347" y="954378"/>
            <a:ext cx="6672648" cy="5658406"/>
          </a:xfrm>
        </p:spPr>
      </p:pic>
      <p:pic>
        <p:nvPicPr>
          <p:cNvPr id="3" name="Picture 2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4923E662-F15E-167C-288A-A0B1052C1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2900" y="2353555"/>
            <a:ext cx="4159402" cy="311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74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GASA Commercial Solutions Presentation Template" id="{45BCC492-B067-4BB6-9C06-7A8D77F0C45C}" vid="{18880B17-FDE1-4830-B1B7-D6132CE0E2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9ADF8DBBF5674CB47D73BCF54F1401" ma:contentTypeVersion="16" ma:contentTypeDescription="Create a new document." ma:contentTypeScope="" ma:versionID="8031273f3bb008516f7b90d20392269c">
  <xsd:schema xmlns:xsd="http://www.w3.org/2001/XMLSchema" xmlns:xs="http://www.w3.org/2001/XMLSchema" xmlns:p="http://schemas.microsoft.com/office/2006/metadata/properties" xmlns:ns2="ff76b253-384e-45de-af68-761f55b7e127" xmlns:ns3="4c22eb9e-3c46-406d-a420-507f7dcf422d" targetNamespace="http://schemas.microsoft.com/office/2006/metadata/properties" ma:root="true" ma:fieldsID="e955afa90600009578c63e1f7ad9e421" ns2:_="" ns3:_="">
    <xsd:import namespace="ff76b253-384e-45de-af68-761f55b7e127"/>
    <xsd:import namespace="4c22eb9e-3c46-406d-a420-507f7dcf42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6b253-384e-45de-af68-761f55b7e1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b7fbccc-7f81-4db5-82cb-287bb95141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2eb9e-3c46-406d-a420-507f7dcf422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a423715-7a04-4e4c-a195-15ab465a1107}" ma:internalName="TaxCatchAll" ma:showField="CatchAllData" ma:web="4c22eb9e-3c46-406d-a420-507f7dcf42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A0A699-AE81-42EC-B46C-50F1A15061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EDD95A-7607-4E13-AA15-86129E5E2B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76b253-384e-45de-af68-761f55b7e127"/>
    <ds:schemaRef ds:uri="4c22eb9e-3c46-406d-a420-507f7dcf42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LGASA Commercial Solutions 4to3 Presentation Template</Template>
  <TotalTime>320</TotalTime>
  <Words>117</Words>
  <Application>Microsoft Office PowerPoint</Application>
  <PresentationFormat>Widescreen</PresentationFormat>
  <Paragraphs>49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LGA's statewide cemetery database</vt:lpstr>
      <vt:lpstr>Web solutions </vt:lpstr>
      <vt:lpstr>Cemetery search</vt:lpstr>
      <vt:lpstr>Participating councils</vt:lpstr>
      <vt:lpstr>PowerPoint Presentation</vt:lpstr>
      <vt:lpstr>PowerPoint Presentation</vt:lpstr>
      <vt:lpstr>Contributing records </vt:lpstr>
      <vt:lpstr>PowerPoint Presentation</vt:lpstr>
      <vt:lpstr>PowerPoint Presentation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Leeanne Manuel</dc:creator>
  <cp:lastModifiedBy>Valda Baker-Wells</cp:lastModifiedBy>
  <cp:revision>5</cp:revision>
  <dcterms:created xsi:type="dcterms:W3CDTF">2018-08-24T06:32:39Z</dcterms:created>
  <dcterms:modified xsi:type="dcterms:W3CDTF">2022-09-09T05:14:43Z</dcterms:modified>
</cp:coreProperties>
</file>